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89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91" r:id="rId24"/>
    <p:sldId id="274" r:id="rId25"/>
    <p:sldId id="275" r:id="rId26"/>
    <p:sldId id="294" r:id="rId27"/>
    <p:sldId id="295" r:id="rId28"/>
    <p:sldId id="276" r:id="rId29"/>
    <p:sldId id="277" r:id="rId30"/>
    <p:sldId id="293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B30"/>
    <a:srgbClr val="7DBD4F"/>
    <a:srgbClr val="FA8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13D974-7506-4188-B0EC-1ACA7C545435}" v="12" dt="2026-01-15T13:32:50.52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CEB9C5B-8E52-F132-AC08-8FC1F859F106}"/>
    <pc:docChg chg="modSld">
      <pc:chgData name="" userId="" providerId="" clId="Web-{FCEB9C5B-8E52-F132-AC08-8FC1F859F106}" dt="2026-01-13T17:36:34.233" v="2" actId="1076"/>
      <pc:docMkLst>
        <pc:docMk/>
      </pc:docMkLst>
      <pc:sldChg chg="modSp">
        <pc:chgData name="" userId="" providerId="" clId="Web-{FCEB9C5B-8E52-F132-AC08-8FC1F859F106}" dt="2026-01-13T17:36:34.233" v="2" actId="1076"/>
        <pc:sldMkLst>
          <pc:docMk/>
          <pc:sldMk cId="0" sldId="256"/>
        </pc:sldMkLst>
        <pc:picChg chg="mod">
          <ac:chgData name="" userId="" providerId="" clId="Web-{FCEB9C5B-8E52-F132-AC08-8FC1F859F106}" dt="2026-01-13T17:36:34.233" v="2" actId="1076"/>
          <ac:picMkLst>
            <pc:docMk/>
            <pc:sldMk cId="0" sldId="256"/>
            <ac:picMk id="7" creationId="{00000000-0000-0000-0000-000000000000}"/>
          </ac:picMkLst>
        </pc:picChg>
      </pc:sldChg>
    </pc:docChg>
  </pc:docChgLst>
  <pc:docChgLst>
    <pc:chgData name="Commissari Annalisa" userId="4e62a808-dabd-4721-8bf3-525168fc13bc" providerId="ADAL" clId="{216059C6-D907-4D87-9EA1-608C7B16CCEC}"/>
    <pc:docChg chg="custSel addSld modSld">
      <pc:chgData name="Commissari Annalisa" userId="4e62a808-dabd-4721-8bf3-525168fc13bc" providerId="ADAL" clId="{216059C6-D907-4D87-9EA1-608C7B16CCEC}" dt="2026-01-15T14:17:09.139" v="288" actId="14100"/>
      <pc:docMkLst>
        <pc:docMk/>
      </pc:docMkLst>
      <pc:sldChg chg="modSp mod">
        <pc:chgData name="Commissari Annalisa" userId="4e62a808-dabd-4721-8bf3-525168fc13bc" providerId="ADAL" clId="{216059C6-D907-4D87-9EA1-608C7B16CCEC}" dt="2026-01-15T13:32:24.841" v="255" actId="20577"/>
        <pc:sldMkLst>
          <pc:docMk/>
          <pc:sldMk cId="0" sldId="274"/>
        </pc:sldMkLst>
        <pc:spChg chg="mod">
          <ac:chgData name="Commissari Annalisa" userId="4e62a808-dabd-4721-8bf3-525168fc13bc" providerId="ADAL" clId="{216059C6-D907-4D87-9EA1-608C7B16CCEC}" dt="2026-01-15T13:32:24.841" v="255" actId="20577"/>
          <ac:spMkLst>
            <pc:docMk/>
            <pc:sldMk cId="0" sldId="274"/>
            <ac:spMk id="2" creationId="{00000000-0000-0000-0000-000000000000}"/>
          </ac:spMkLst>
        </pc:spChg>
      </pc:sldChg>
      <pc:sldChg chg="modSp mod">
        <pc:chgData name="Commissari Annalisa" userId="4e62a808-dabd-4721-8bf3-525168fc13bc" providerId="ADAL" clId="{216059C6-D907-4D87-9EA1-608C7B16CCEC}" dt="2026-01-15T13:32:31.393" v="257" actId="20577"/>
        <pc:sldMkLst>
          <pc:docMk/>
          <pc:sldMk cId="0" sldId="275"/>
        </pc:sldMkLst>
        <pc:spChg chg="mod">
          <ac:chgData name="Commissari Annalisa" userId="4e62a808-dabd-4721-8bf3-525168fc13bc" providerId="ADAL" clId="{216059C6-D907-4D87-9EA1-608C7B16CCEC}" dt="2026-01-15T13:32:31.393" v="257" actId="20577"/>
          <ac:spMkLst>
            <pc:docMk/>
            <pc:sldMk cId="0" sldId="275"/>
            <ac:spMk id="2" creationId="{00000000-0000-0000-0000-000000000000}"/>
          </ac:spMkLst>
        </pc:spChg>
      </pc:sldChg>
      <pc:sldChg chg="addSp delSp modSp add mod">
        <pc:chgData name="Commissari Annalisa" userId="4e62a808-dabd-4721-8bf3-525168fc13bc" providerId="ADAL" clId="{216059C6-D907-4D87-9EA1-608C7B16CCEC}" dt="2026-01-15T13:33:14.817" v="266" actId="478"/>
        <pc:sldMkLst>
          <pc:docMk/>
          <pc:sldMk cId="46766395" sldId="294"/>
        </pc:sldMkLst>
        <pc:spChg chg="mod">
          <ac:chgData name="Commissari Annalisa" userId="4e62a808-dabd-4721-8bf3-525168fc13bc" providerId="ADAL" clId="{216059C6-D907-4D87-9EA1-608C7B16CCEC}" dt="2026-01-15T13:32:37.013" v="259" actId="20577"/>
          <ac:spMkLst>
            <pc:docMk/>
            <pc:sldMk cId="46766395" sldId="294"/>
            <ac:spMk id="2" creationId="{78CA4CF8-DF85-0C5A-CCFE-7E8F50A32605}"/>
          </ac:spMkLst>
        </pc:spChg>
        <pc:spChg chg="del mod">
          <ac:chgData name="Commissari Annalisa" userId="4e62a808-dabd-4721-8bf3-525168fc13bc" providerId="ADAL" clId="{216059C6-D907-4D87-9EA1-608C7B16CCEC}" dt="2026-01-15T13:15:07.312" v="50" actId="478"/>
          <ac:spMkLst>
            <pc:docMk/>
            <pc:sldMk cId="46766395" sldId="294"/>
            <ac:spMk id="3" creationId="{2A7AA1FD-B8E7-4F75-11F8-EA7C9669D230}"/>
          </ac:spMkLst>
        </pc:spChg>
        <pc:spChg chg="del mod">
          <ac:chgData name="Commissari Annalisa" userId="4e62a808-dabd-4721-8bf3-525168fc13bc" providerId="ADAL" clId="{216059C6-D907-4D87-9EA1-608C7B16CCEC}" dt="2026-01-15T13:15:14.216" v="52" actId="478"/>
          <ac:spMkLst>
            <pc:docMk/>
            <pc:sldMk cId="46766395" sldId="294"/>
            <ac:spMk id="4" creationId="{A8D9661F-BFEB-0A66-9243-C23F8F180138}"/>
          </ac:spMkLst>
        </pc:spChg>
        <pc:spChg chg="del mod">
          <ac:chgData name="Commissari Annalisa" userId="4e62a808-dabd-4721-8bf3-525168fc13bc" providerId="ADAL" clId="{216059C6-D907-4D87-9EA1-608C7B16CCEC}" dt="2026-01-15T13:15:19.811" v="53" actId="478"/>
          <ac:spMkLst>
            <pc:docMk/>
            <pc:sldMk cId="46766395" sldId="294"/>
            <ac:spMk id="5" creationId="{61D87047-8FC8-5B25-81F5-375C8808FFBE}"/>
          </ac:spMkLst>
        </pc:spChg>
        <pc:spChg chg="mod">
          <ac:chgData name="Commissari Annalisa" userId="4e62a808-dabd-4721-8bf3-525168fc13bc" providerId="ADAL" clId="{216059C6-D907-4D87-9EA1-608C7B16CCEC}" dt="2026-01-15T13:14:55.078" v="46" actId="20577"/>
          <ac:spMkLst>
            <pc:docMk/>
            <pc:sldMk cId="46766395" sldId="294"/>
            <ac:spMk id="6" creationId="{D330F710-B3C4-849A-791E-B20C16E33289}"/>
          </ac:spMkLst>
        </pc:spChg>
        <pc:spChg chg="del mod">
          <ac:chgData name="Commissari Annalisa" userId="4e62a808-dabd-4721-8bf3-525168fc13bc" providerId="ADAL" clId="{216059C6-D907-4D87-9EA1-608C7B16CCEC}" dt="2026-01-15T13:29:51.482" v="216" actId="478"/>
          <ac:spMkLst>
            <pc:docMk/>
            <pc:sldMk cId="46766395" sldId="294"/>
            <ac:spMk id="7" creationId="{C592F96C-1AEB-BCBD-5BF6-F03FA0B63273}"/>
          </ac:spMkLst>
        </pc:spChg>
        <pc:spChg chg="del mod">
          <ac:chgData name="Commissari Annalisa" userId="4e62a808-dabd-4721-8bf3-525168fc13bc" providerId="ADAL" clId="{216059C6-D907-4D87-9EA1-608C7B16CCEC}" dt="2026-01-15T13:14:51.497" v="45"/>
          <ac:spMkLst>
            <pc:docMk/>
            <pc:sldMk cId="46766395" sldId="294"/>
            <ac:spMk id="9" creationId="{420B5A32-0991-480E-2D0B-558477E10BF1}"/>
          </ac:spMkLst>
        </pc:spChg>
        <pc:spChg chg="add del mod">
          <ac:chgData name="Commissari Annalisa" userId="4e62a808-dabd-4721-8bf3-525168fc13bc" providerId="ADAL" clId="{216059C6-D907-4D87-9EA1-608C7B16CCEC}" dt="2026-01-15T13:16:50.750" v="64" actId="478"/>
          <ac:spMkLst>
            <pc:docMk/>
            <pc:sldMk cId="46766395" sldId="294"/>
            <ac:spMk id="11" creationId="{4AA552DB-AB38-B8F4-9B16-BFEADE3979DB}"/>
          </ac:spMkLst>
        </pc:spChg>
        <pc:graphicFrameChg chg="add del mod modGraphic">
          <ac:chgData name="Commissari Annalisa" userId="4e62a808-dabd-4721-8bf3-525168fc13bc" providerId="ADAL" clId="{216059C6-D907-4D87-9EA1-608C7B16CCEC}" dt="2026-01-15T13:15:51.759" v="59" actId="478"/>
          <ac:graphicFrameMkLst>
            <pc:docMk/>
            <pc:sldMk cId="46766395" sldId="294"/>
            <ac:graphicFrameMk id="12" creationId="{C087FA51-EE5C-AC8A-4F46-05E09F6C14E7}"/>
          </ac:graphicFrameMkLst>
        </pc:graphicFrameChg>
        <pc:graphicFrameChg chg="add mod modGraphic">
          <ac:chgData name="Commissari Annalisa" userId="4e62a808-dabd-4721-8bf3-525168fc13bc" providerId="ADAL" clId="{216059C6-D907-4D87-9EA1-608C7B16CCEC}" dt="2026-01-15T13:31:06.132" v="241" actId="20577"/>
          <ac:graphicFrameMkLst>
            <pc:docMk/>
            <pc:sldMk cId="46766395" sldId="294"/>
            <ac:graphicFrameMk id="19" creationId="{AE3C9D8F-75D0-F60C-F11E-CBA172A8A8EF}"/>
          </ac:graphicFrameMkLst>
        </pc:graphicFrameChg>
        <pc:graphicFrameChg chg="add mod modGraphic">
          <ac:chgData name="Commissari Annalisa" userId="4e62a808-dabd-4721-8bf3-525168fc13bc" providerId="ADAL" clId="{216059C6-D907-4D87-9EA1-608C7B16CCEC}" dt="2026-01-15T13:32:00.925" v="252" actId="6549"/>
          <ac:graphicFrameMkLst>
            <pc:docMk/>
            <pc:sldMk cId="46766395" sldId="294"/>
            <ac:graphicFrameMk id="20" creationId="{9A62064F-EBC4-F28D-29D8-3F70A1F35236}"/>
          </ac:graphicFrameMkLst>
        </pc:graphicFrameChg>
        <pc:graphicFrameChg chg="add del mod modGraphic">
          <ac:chgData name="Commissari Annalisa" userId="4e62a808-dabd-4721-8bf3-525168fc13bc" providerId="ADAL" clId="{216059C6-D907-4D87-9EA1-608C7B16CCEC}" dt="2026-01-15T13:33:14.817" v="266" actId="478"/>
          <ac:graphicFrameMkLst>
            <pc:docMk/>
            <pc:sldMk cId="46766395" sldId="294"/>
            <ac:graphicFrameMk id="21" creationId="{BE8FE2E8-3447-C2B0-7AE5-19A35C78FDF4}"/>
          </ac:graphicFrameMkLst>
        </pc:graphicFrameChg>
        <pc:picChg chg="add del mod">
          <ac:chgData name="Commissari Annalisa" userId="4e62a808-dabd-4721-8bf3-525168fc13bc" providerId="ADAL" clId="{216059C6-D907-4D87-9EA1-608C7B16CCEC}" dt="2026-01-15T13:16:50.750" v="64" actId="478"/>
          <ac:picMkLst>
            <pc:docMk/>
            <pc:sldMk cId="46766395" sldId="294"/>
            <ac:picMk id="14" creationId="{7B11FAE7-6B86-5135-88A2-225C50FEB444}"/>
          </ac:picMkLst>
        </pc:picChg>
        <pc:picChg chg="add del mod">
          <ac:chgData name="Commissari Annalisa" userId="4e62a808-dabd-4721-8bf3-525168fc13bc" providerId="ADAL" clId="{216059C6-D907-4D87-9EA1-608C7B16CCEC}" dt="2026-01-15T13:18:51.112" v="82" actId="478"/>
          <ac:picMkLst>
            <pc:docMk/>
            <pc:sldMk cId="46766395" sldId="294"/>
            <ac:picMk id="16" creationId="{1FB8E7B9-EE5C-7E09-D212-FAF8E42911C0}"/>
          </ac:picMkLst>
        </pc:picChg>
        <pc:picChg chg="add del mod">
          <ac:chgData name="Commissari Annalisa" userId="4e62a808-dabd-4721-8bf3-525168fc13bc" providerId="ADAL" clId="{216059C6-D907-4D87-9EA1-608C7B16CCEC}" dt="2026-01-15T13:18:51.876" v="83" actId="478"/>
          <ac:picMkLst>
            <pc:docMk/>
            <pc:sldMk cId="46766395" sldId="294"/>
            <ac:picMk id="18" creationId="{416BC902-6509-1506-788D-42BCA760F87F}"/>
          </ac:picMkLst>
        </pc:picChg>
      </pc:sldChg>
      <pc:sldChg chg="delSp modSp add mod">
        <pc:chgData name="Commissari Annalisa" userId="4e62a808-dabd-4721-8bf3-525168fc13bc" providerId="ADAL" clId="{216059C6-D907-4D87-9EA1-608C7B16CCEC}" dt="2026-01-15T14:17:09.139" v="288" actId="14100"/>
        <pc:sldMkLst>
          <pc:docMk/>
          <pc:sldMk cId="3570938119" sldId="295"/>
        </pc:sldMkLst>
        <pc:spChg chg="mod">
          <ac:chgData name="Commissari Annalisa" userId="4e62a808-dabd-4721-8bf3-525168fc13bc" providerId="ADAL" clId="{216059C6-D907-4D87-9EA1-608C7B16CCEC}" dt="2026-01-15T14:14:01.826" v="286" actId="20577"/>
          <ac:spMkLst>
            <pc:docMk/>
            <pc:sldMk cId="3570938119" sldId="295"/>
            <ac:spMk id="2" creationId="{08CD7223-C3C0-2B25-D8B4-CAB884B2684C}"/>
          </ac:spMkLst>
        </pc:spChg>
        <pc:graphicFrameChg chg="mod modGraphic">
          <ac:chgData name="Commissari Annalisa" userId="4e62a808-dabd-4721-8bf3-525168fc13bc" providerId="ADAL" clId="{216059C6-D907-4D87-9EA1-608C7B16CCEC}" dt="2026-01-15T14:17:09.139" v="288" actId="14100"/>
          <ac:graphicFrameMkLst>
            <pc:docMk/>
            <pc:sldMk cId="3570938119" sldId="295"/>
            <ac:graphicFrameMk id="19" creationId="{5307D274-B348-3808-B4E6-609450D2AB9D}"/>
          </ac:graphicFrameMkLst>
        </pc:graphicFrameChg>
        <pc:graphicFrameChg chg="modGraphic">
          <ac:chgData name="Commissari Annalisa" userId="4e62a808-dabd-4721-8bf3-525168fc13bc" providerId="ADAL" clId="{216059C6-D907-4D87-9EA1-608C7B16CCEC}" dt="2026-01-15T13:34:18.923" v="280" actId="20577"/>
          <ac:graphicFrameMkLst>
            <pc:docMk/>
            <pc:sldMk cId="3570938119" sldId="295"/>
            <ac:graphicFrameMk id="20" creationId="{DEA688BF-634E-A793-E614-699FCB8A0A52}"/>
          </ac:graphicFrameMkLst>
        </pc:graphicFrameChg>
        <pc:graphicFrameChg chg="del">
          <ac:chgData name="Commissari Annalisa" userId="4e62a808-dabd-4721-8bf3-525168fc13bc" providerId="ADAL" clId="{216059C6-D907-4D87-9EA1-608C7B16CCEC}" dt="2026-01-15T13:33:27.860" v="267" actId="478"/>
          <ac:graphicFrameMkLst>
            <pc:docMk/>
            <pc:sldMk cId="3570938119" sldId="295"/>
            <ac:graphicFrameMk id="21" creationId="{D58B6686-37FE-FED7-12CF-3C99CD4E20A0}"/>
          </ac:graphicFrameMkLst>
        </pc:graphicFrameChg>
      </pc:sldChg>
    </pc:docChg>
  </pc:docChgLst>
  <pc:docChgLst>
    <pc:chgData name="Minutella Emanuele" userId="S::emanuele.minutella@regione.emilia-romagna.it::88db3e4a-eaa5-4932-bef2-b02540554cfc" providerId="AD" clId="Web-{D60FB8E1-4548-9860-61AD-A3382D81667C}"/>
    <pc:docChg chg="modSld">
      <pc:chgData name="Minutella Emanuele" userId="S::emanuele.minutella@regione.emilia-romagna.it::88db3e4a-eaa5-4932-bef2-b02540554cfc" providerId="AD" clId="Web-{D60FB8E1-4548-9860-61AD-A3382D81667C}" dt="2026-01-14T13:46:30.006" v="214" actId="20577"/>
      <pc:docMkLst>
        <pc:docMk/>
      </pc:docMkLst>
      <pc:sldChg chg="addSp delSp modSp">
        <pc:chgData name="Minutella Emanuele" userId="S::emanuele.minutella@regione.emilia-romagna.it::88db3e4a-eaa5-4932-bef2-b02540554cfc" providerId="AD" clId="Web-{D60FB8E1-4548-9860-61AD-A3382D81667C}" dt="2026-01-14T08:58:22.856" v="98" actId="1076"/>
        <pc:sldMkLst>
          <pc:docMk/>
          <pc:sldMk cId="0" sldId="258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08:57:07.930" v="88" actId="20577"/>
          <ac:spMkLst>
            <pc:docMk/>
            <pc:sldMk cId="0" sldId="258"/>
            <ac:spMk id="6" creationId="{00000000-0000-0000-0000-000000000000}"/>
          </ac:spMkLst>
        </pc:spChg>
        <pc:spChg chg="add mod">
          <ac:chgData name="Minutella Emanuele" userId="S::emanuele.minutella@regione.emilia-romagna.it::88db3e4a-eaa5-4932-bef2-b02540554cfc" providerId="AD" clId="Web-{D60FB8E1-4548-9860-61AD-A3382D81667C}" dt="2026-01-14T08:58:14.762" v="96" actId="1076"/>
          <ac:spMkLst>
            <pc:docMk/>
            <pc:sldMk cId="0" sldId="258"/>
            <ac:spMk id="20" creationId="{116B1645-E20C-7C78-56B9-C78FF33330A7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08:56:59.804" v="85" actId="20577"/>
          <ac:spMkLst>
            <pc:docMk/>
            <pc:sldMk cId="0" sldId="258"/>
            <ac:spMk id="35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08:55:28.487" v="55" actId="1076"/>
          <ac:spMkLst>
            <pc:docMk/>
            <pc:sldMk cId="0" sldId="258"/>
            <ac:spMk id="38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08:55:31.877" v="56" actId="1076"/>
          <ac:spMkLst>
            <pc:docMk/>
            <pc:sldMk cId="0" sldId="258"/>
            <ac:spMk id="39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08:58:22.856" v="98" actId="1076"/>
          <ac:spMkLst>
            <pc:docMk/>
            <pc:sldMk cId="0" sldId="258"/>
            <ac:spMk id="43" creationId="{00000000-0000-0000-0000-000000000000}"/>
          </ac:spMkLst>
        </pc:spChg>
        <pc:spChg chg="del mod">
          <ac:chgData name="Minutella Emanuele" userId="S::emanuele.minutella@regione.emilia-romagna.it::88db3e4a-eaa5-4932-bef2-b02540554cfc" providerId="AD" clId="Web-{D60FB8E1-4548-9860-61AD-A3382D81667C}" dt="2026-01-14T08:58:10.949" v="95"/>
          <ac:spMkLst>
            <pc:docMk/>
            <pc:sldMk cId="0" sldId="258"/>
            <ac:spMk id="46" creationId="{00000000-0000-0000-0000-000000000000}"/>
          </ac:spMkLst>
        </pc:spChg>
        <pc:spChg chg="del mod">
          <ac:chgData name="Minutella Emanuele" userId="S::emanuele.minutella@regione.emilia-romagna.it::88db3e4a-eaa5-4932-bef2-b02540554cfc" providerId="AD" clId="Web-{D60FB8E1-4548-9860-61AD-A3382D81667C}" dt="2026-01-14T08:56:21.302" v="64"/>
          <ac:spMkLst>
            <pc:docMk/>
            <pc:sldMk cId="0" sldId="258"/>
            <ac:spMk id="55" creationId="{000C2BAA-7A8A-E8A5-A023-FFA8ACC72EED}"/>
          </ac:spMkLst>
        </pc:spChg>
        <pc:spChg chg="del topLvl">
          <ac:chgData name="Minutella Emanuele" userId="S::emanuele.minutella@regione.emilia-romagna.it::88db3e4a-eaa5-4932-bef2-b02540554cfc" providerId="AD" clId="Web-{D60FB8E1-4548-9860-61AD-A3382D81667C}" dt="2026-01-14T08:54:19.826" v="1"/>
          <ac:spMkLst>
            <pc:docMk/>
            <pc:sldMk cId="0" sldId="258"/>
            <ac:spMk id="58" creationId="{C35C7644-FD98-04AC-3894-76858907FB3B}"/>
          </ac:spMkLst>
        </pc:spChg>
        <pc:spChg chg="del topLvl">
          <ac:chgData name="Minutella Emanuele" userId="S::emanuele.minutella@regione.emilia-romagna.it::88db3e4a-eaa5-4932-bef2-b02540554cfc" providerId="AD" clId="Web-{D60FB8E1-4548-9860-61AD-A3382D81667C}" dt="2026-01-14T08:54:18.654" v="0"/>
          <ac:spMkLst>
            <pc:docMk/>
            <pc:sldMk cId="0" sldId="258"/>
            <ac:spMk id="59" creationId="{06CF311A-2776-841B-474A-33A901883D42}"/>
          </ac:spMkLst>
        </pc:spChg>
        <pc:grpChg chg="mod">
          <ac:chgData name="Minutella Emanuele" userId="S::emanuele.minutella@regione.emilia-romagna.it::88db3e4a-eaa5-4932-bef2-b02540554cfc" providerId="AD" clId="Web-{D60FB8E1-4548-9860-61AD-A3382D81667C}" dt="2026-01-14T08:58:18.934" v="97" actId="1076"/>
          <ac:grpSpMkLst>
            <pc:docMk/>
            <pc:sldMk cId="0" sldId="258"/>
            <ac:grpSpMk id="40" creationId="{00000000-0000-0000-0000-000000000000}"/>
          </ac:grpSpMkLst>
        </pc:grpChg>
        <pc:grpChg chg="del">
          <ac:chgData name="Minutella Emanuele" userId="S::emanuele.minutella@regione.emilia-romagna.it::88db3e4a-eaa5-4932-bef2-b02540554cfc" providerId="AD" clId="Web-{D60FB8E1-4548-9860-61AD-A3382D81667C}" dt="2026-01-14T08:54:18.654" v="0"/>
          <ac:grpSpMkLst>
            <pc:docMk/>
            <pc:sldMk cId="0" sldId="258"/>
            <ac:grpSpMk id="57" creationId="{52D29CAB-385A-FAB6-2EB4-F3C3793DFEFC}"/>
          </ac:grpSpMkLst>
        </pc:gr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5:19.127" v="209"/>
        <pc:sldMkLst>
          <pc:docMk/>
          <pc:sldMk cId="0" sldId="259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08:58:41.371" v="100" actId="20577"/>
          <ac:spMkLst>
            <pc:docMk/>
            <pc:sldMk cId="0" sldId="259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5:19.127" v="209"/>
          <ac:spMkLst>
            <pc:docMk/>
            <pc:sldMk cId="0" sldId="259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5:06.002" v="208"/>
        <pc:sldMkLst>
          <pc:docMk/>
          <pc:sldMk cId="0" sldId="262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5:03.627" v="207"/>
          <ac:spMkLst>
            <pc:docMk/>
            <pc:sldMk cId="0" sldId="262"/>
            <ac:spMk id="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5:06.002" v="208"/>
          <ac:spMkLst>
            <pc:docMk/>
            <pc:sldMk cId="0" sldId="262"/>
            <ac:spMk id="7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08:59:13.060" v="102" actId="20577"/>
        <pc:sldMkLst>
          <pc:docMk/>
          <pc:sldMk cId="0" sldId="263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08:59:13.060" v="102" actId="20577"/>
          <ac:spMkLst>
            <pc:docMk/>
            <pc:sldMk cId="0" sldId="263"/>
            <ac:spMk id="5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33:32.691" v="112" actId="20577"/>
        <pc:sldMkLst>
          <pc:docMk/>
          <pc:sldMk cId="0" sldId="264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33:32.691" v="112" actId="20577"/>
          <ac:spMkLst>
            <pc:docMk/>
            <pc:sldMk cId="0" sldId="264"/>
            <ac:spMk id="6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33:51.270" v="114" actId="20577"/>
        <pc:sldMkLst>
          <pc:docMk/>
          <pc:sldMk cId="0" sldId="265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33:51.270" v="114" actId="20577"/>
          <ac:spMkLst>
            <pc:docMk/>
            <pc:sldMk cId="0" sldId="265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4:52.127" v="206" actId="20577"/>
        <pc:sldMkLst>
          <pc:docMk/>
          <pc:sldMk cId="0" sldId="270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4:52.127" v="206" actId="20577"/>
          <ac:spMkLst>
            <pc:docMk/>
            <pc:sldMk cId="0" sldId="270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6:30.006" v="214" actId="20577"/>
        <pc:sldMkLst>
          <pc:docMk/>
          <pc:sldMk cId="0" sldId="274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6:30.006" v="214" actId="20577"/>
          <ac:spMkLst>
            <pc:docMk/>
            <pc:sldMk cId="0" sldId="274"/>
            <ac:spMk id="3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5:44.940" v="212" actId="20577"/>
        <pc:sldMkLst>
          <pc:docMk/>
          <pc:sldMk cId="0" sldId="276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3:55.063" v="190" actId="20577"/>
          <ac:spMkLst>
            <pc:docMk/>
            <pc:sldMk cId="0" sldId="276"/>
            <ac:spMk id="11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4:04.189" v="193" actId="20577"/>
          <ac:spMkLst>
            <pc:docMk/>
            <pc:sldMk cId="0" sldId="276"/>
            <ac:spMk id="12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4:08.079" v="194"/>
          <ac:spMkLst>
            <pc:docMk/>
            <pc:sldMk cId="0" sldId="276"/>
            <ac:spMk id="14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5:44.940" v="212" actId="20577"/>
          <ac:spMkLst>
            <pc:docMk/>
            <pc:sldMk cId="0" sldId="276"/>
            <ac:spMk id="20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34:35.381" v="115" actId="20577"/>
        <pc:sldMkLst>
          <pc:docMk/>
          <pc:sldMk cId="0" sldId="277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34:35.381" v="115" actId="20577"/>
          <ac:spMkLst>
            <pc:docMk/>
            <pc:sldMk cId="0" sldId="277"/>
            <ac:spMk id="7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3:35.704" v="186" actId="20577"/>
        <pc:sldMkLst>
          <pc:docMk/>
          <pc:sldMk cId="0" sldId="280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35:42.399" v="135" actId="20577"/>
          <ac:spMkLst>
            <pc:docMk/>
            <pc:sldMk cId="0" sldId="280"/>
            <ac:spMk id="2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3:35.704" v="186" actId="20577"/>
          <ac:spMkLst>
            <pc:docMk/>
            <pc:sldMk cId="0" sldId="280"/>
            <ac:spMk id="3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3:18.626" v="182"/>
        <pc:sldMkLst>
          <pc:docMk/>
          <pc:sldMk cId="0" sldId="282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3:18.626" v="182"/>
          <ac:spMkLst>
            <pc:docMk/>
            <pc:sldMk cId="0" sldId="282"/>
            <ac:spMk id="6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3:01.407" v="180"/>
        <pc:sldMkLst>
          <pc:docMk/>
          <pc:sldMk cId="0" sldId="283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2:19.937" v="169"/>
          <ac:spMkLst>
            <pc:docMk/>
            <pc:sldMk cId="0" sldId="283"/>
            <ac:spMk id="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2:31.266" v="172"/>
          <ac:spMkLst>
            <pc:docMk/>
            <pc:sldMk cId="0" sldId="283"/>
            <ac:spMk id="7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2:38.719" v="173"/>
          <ac:spMkLst>
            <pc:docMk/>
            <pc:sldMk cId="0" sldId="283"/>
            <ac:spMk id="8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2:52.188" v="178" actId="20577"/>
          <ac:spMkLst>
            <pc:docMk/>
            <pc:sldMk cId="0" sldId="283"/>
            <ac:spMk id="9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1:50.453" v="163" actId="20577"/>
          <ac:spMkLst>
            <pc:docMk/>
            <pc:sldMk cId="0" sldId="283"/>
            <ac:spMk id="14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2:57.578" v="179"/>
          <ac:spMkLst>
            <pc:docMk/>
            <pc:sldMk cId="0" sldId="283"/>
            <ac:spMk id="15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3:01.407" v="180"/>
          <ac:spMkLst>
            <pc:docMk/>
            <pc:sldMk cId="0" sldId="283"/>
            <ac:spMk id="16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3:11.985" v="181"/>
        <pc:sldMkLst>
          <pc:docMk/>
          <pc:sldMk cId="0" sldId="287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0:06.732" v="146"/>
          <ac:spMkLst>
            <pc:docMk/>
            <pc:sldMk cId="0" sldId="287"/>
            <ac:spMk id="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39:36.685" v="139"/>
          <ac:spMkLst>
            <pc:docMk/>
            <pc:sldMk cId="0" sldId="287"/>
            <ac:spMk id="1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3:11.985" v="181"/>
          <ac:spMkLst>
            <pc:docMk/>
            <pc:sldMk cId="0" sldId="287"/>
            <ac:spMk id="17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0:00.904" v="145"/>
          <ac:spMkLst>
            <pc:docMk/>
            <pc:sldMk cId="0" sldId="287"/>
            <ac:spMk id="21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D60FB8E1-4548-9860-61AD-A3382D81667C}" dt="2026-01-14T13:40:11.435" v="147"/>
          <ac:spMkLst>
            <pc:docMk/>
            <pc:sldMk cId="0" sldId="287"/>
            <ac:spMk id="23" creationId="{00000000-0000-0000-0000-000000000000}"/>
          </ac:spMkLst>
        </pc:spChg>
      </pc:sldChg>
      <pc:sldChg chg="addSp delSp modSp">
        <pc:chgData name="Minutella Emanuele" userId="S::emanuele.minutella@regione.emilia-romagna.it::88db3e4a-eaa5-4932-bef2-b02540554cfc" providerId="AD" clId="Web-{D60FB8E1-4548-9860-61AD-A3382D81667C}" dt="2026-01-14T13:32:14.094" v="109" actId="1076"/>
        <pc:sldMkLst>
          <pc:docMk/>
          <pc:sldMk cId="0" sldId="288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32:14.094" v="109" actId="1076"/>
          <ac:spMkLst>
            <pc:docMk/>
            <pc:sldMk cId="0" sldId="288"/>
            <ac:spMk id="4" creationId="{00000000-0000-0000-0000-000000000000}"/>
          </ac:spMkLst>
        </pc:spChg>
        <pc:grpChg chg="del">
          <ac:chgData name="Minutella Emanuele" userId="S::emanuele.minutella@regione.emilia-romagna.it::88db3e4a-eaa5-4932-bef2-b02540554cfc" providerId="AD" clId="Web-{D60FB8E1-4548-9860-61AD-A3382D81667C}" dt="2026-01-14T09:02:35.015" v="103"/>
          <ac:grpSpMkLst>
            <pc:docMk/>
            <pc:sldMk cId="0" sldId="288"/>
            <ac:grpSpMk id="5" creationId="{00000000-0000-0000-0000-000000000000}"/>
          </ac:grpSpMkLst>
        </pc:grpChg>
        <pc:picChg chg="topLvl">
          <ac:chgData name="Minutella Emanuele" userId="S::emanuele.minutella@regione.emilia-romagna.it::88db3e4a-eaa5-4932-bef2-b02540554cfc" providerId="AD" clId="Web-{D60FB8E1-4548-9860-61AD-A3382D81667C}" dt="2026-01-14T09:02:35.015" v="103"/>
          <ac:picMkLst>
            <pc:docMk/>
            <pc:sldMk cId="0" sldId="288"/>
            <ac:picMk id="6" creationId="{00000000-0000-0000-0000-000000000000}"/>
          </ac:picMkLst>
        </pc:picChg>
        <pc:picChg chg="del topLvl">
          <ac:chgData name="Minutella Emanuele" userId="S::emanuele.minutella@regione.emilia-romagna.it::88db3e4a-eaa5-4932-bef2-b02540554cfc" providerId="AD" clId="Web-{D60FB8E1-4548-9860-61AD-A3382D81667C}" dt="2026-01-14T09:02:35.015" v="103"/>
          <ac:picMkLst>
            <pc:docMk/>
            <pc:sldMk cId="0" sldId="288"/>
            <ac:picMk id="7" creationId="{00000000-0000-0000-0000-000000000000}"/>
          </ac:picMkLst>
        </pc:picChg>
        <pc:picChg chg="add mod">
          <ac:chgData name="Minutella Emanuele" userId="S::emanuele.minutella@regione.emilia-romagna.it::88db3e4a-eaa5-4932-bef2-b02540554cfc" providerId="AD" clId="Web-{D60FB8E1-4548-9860-61AD-A3382D81667C}" dt="2026-01-14T09:14:19.888" v="108" actId="1076"/>
          <ac:picMkLst>
            <pc:docMk/>
            <pc:sldMk cId="0" sldId="288"/>
            <ac:picMk id="10" creationId="{6F4C5214-DBDE-7A1C-3E76-EA968C88E525}"/>
          </ac:picMkLst>
        </pc:picChg>
      </pc:sldChg>
      <pc:sldChg chg="modSp">
        <pc:chgData name="Minutella Emanuele" userId="S::emanuele.minutella@regione.emilia-romagna.it::88db3e4a-eaa5-4932-bef2-b02540554cfc" providerId="AD" clId="Web-{D60FB8E1-4548-9860-61AD-A3382D81667C}" dt="2026-01-14T13:44:40.830" v="203" actId="20577"/>
        <pc:sldMkLst>
          <pc:docMk/>
          <pc:sldMk cId="3480024463" sldId="291"/>
        </pc:sldMkLst>
        <pc:spChg chg="mod">
          <ac:chgData name="Minutella Emanuele" userId="S::emanuele.minutella@regione.emilia-romagna.it::88db3e4a-eaa5-4932-bef2-b02540554cfc" providerId="AD" clId="Web-{D60FB8E1-4548-9860-61AD-A3382D81667C}" dt="2026-01-14T13:44:40.830" v="203" actId="20577"/>
          <ac:spMkLst>
            <pc:docMk/>
            <pc:sldMk cId="3480024463" sldId="291"/>
            <ac:spMk id="8" creationId="{0F145E6A-55E1-1BEB-180D-BBE47D45315B}"/>
          </ac:spMkLst>
        </pc:spChg>
      </pc:sldChg>
    </pc:docChg>
  </pc:docChgLst>
  <pc:docChgLst>
    <pc:chgData name="Minutella Emanuele" userId="S::emanuele.minutella@regione.emilia-romagna.it::88db3e4a-eaa5-4932-bef2-b02540554cfc" providerId="AD" clId="Web-{FE14596F-73A5-9B19-881C-C19CA1DB34F0}"/>
    <pc:docChg chg="delSld modSld">
      <pc:chgData name="Minutella Emanuele" userId="S::emanuele.minutella@regione.emilia-romagna.it::88db3e4a-eaa5-4932-bef2-b02540554cfc" providerId="AD" clId="Web-{FE14596F-73A5-9B19-881C-C19CA1DB34F0}" dt="2026-01-12T15:39:07.896" v="610" actId="20577"/>
      <pc:docMkLst>
        <pc:docMk/>
      </pc:docMkLst>
      <pc:sldChg chg="modSp">
        <pc:chgData name="Minutella Emanuele" userId="S::emanuele.minutella@regione.emilia-romagna.it::88db3e4a-eaa5-4932-bef2-b02540554cfc" providerId="AD" clId="Web-{FE14596F-73A5-9B19-881C-C19CA1DB34F0}" dt="2026-01-12T15:07:26.909" v="35" actId="20577"/>
        <pc:sldMkLst>
          <pc:docMk/>
          <pc:sldMk cId="0" sldId="268"/>
        </pc:sldMkLst>
        <pc:spChg chg="mod">
          <ac:chgData name="Minutella Emanuele" userId="S::emanuele.minutella@regione.emilia-romagna.it::88db3e4a-eaa5-4932-bef2-b02540554cfc" providerId="AD" clId="Web-{FE14596F-73A5-9B19-881C-C19CA1DB34F0}" dt="2026-01-12T15:07:26.909" v="35" actId="20577"/>
          <ac:spMkLst>
            <pc:docMk/>
            <pc:sldMk cId="0" sldId="268"/>
            <ac:spMk id="9" creationId="{00000000-0000-0000-0000-000000000000}"/>
          </ac:spMkLst>
        </pc:spChg>
      </pc:sldChg>
      <pc:sldChg chg="addSp delSp modSp">
        <pc:chgData name="Minutella Emanuele" userId="S::emanuele.minutella@regione.emilia-romagna.it::88db3e4a-eaa5-4932-bef2-b02540554cfc" providerId="AD" clId="Web-{FE14596F-73A5-9B19-881C-C19CA1DB34F0}" dt="2026-01-12T15:16:00.268" v="284" actId="20577"/>
        <pc:sldMkLst>
          <pc:docMk/>
          <pc:sldMk cId="0" sldId="269"/>
        </pc:sldMkLst>
        <pc:spChg chg="add mod">
          <ac:chgData name="Minutella Emanuele" userId="S::emanuele.minutella@regione.emilia-romagna.it::88db3e4a-eaa5-4932-bef2-b02540554cfc" providerId="AD" clId="Web-{FE14596F-73A5-9B19-881C-C19CA1DB34F0}" dt="2026-01-12T15:15:20.565" v="271" actId="1076"/>
          <ac:spMkLst>
            <pc:docMk/>
            <pc:sldMk cId="0" sldId="269"/>
            <ac:spMk id="7" creationId="{7A430014-07B7-6130-74DF-F47292DE1E33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16:00.268" v="284" actId="20577"/>
          <ac:spMkLst>
            <pc:docMk/>
            <pc:sldMk cId="0" sldId="269"/>
            <ac:spMk id="8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15:55.831" v="283" actId="20577"/>
          <ac:spMkLst>
            <pc:docMk/>
            <pc:sldMk cId="0" sldId="269"/>
            <ac:spMk id="11" creationId="{00000000-0000-0000-0000-000000000000}"/>
          </ac:spMkLst>
        </pc:spChg>
        <pc:spChg chg="add del mod">
          <ac:chgData name="Minutella Emanuele" userId="S::emanuele.minutella@regione.emilia-romagna.it::88db3e4a-eaa5-4932-bef2-b02540554cfc" providerId="AD" clId="Web-{FE14596F-73A5-9B19-881C-C19CA1DB34F0}" dt="2026-01-12T15:15:12.815" v="269" actId="20577"/>
          <ac:spMkLst>
            <pc:docMk/>
            <pc:sldMk cId="0" sldId="269"/>
            <ac:spMk id="12" creationId="{00000000-0000-0000-0000-000000000000}"/>
          </ac:spMkLst>
        </pc:spChg>
        <pc:spChg chg="add mod">
          <ac:chgData name="Minutella Emanuele" userId="S::emanuele.minutella@regione.emilia-romagna.it::88db3e4a-eaa5-4932-bef2-b02540554cfc" providerId="AD" clId="Web-{FE14596F-73A5-9B19-881C-C19CA1DB34F0}" dt="2026-01-12T15:15:33.175" v="275" actId="20577"/>
          <ac:spMkLst>
            <pc:docMk/>
            <pc:sldMk cId="0" sldId="269"/>
            <ac:spMk id="13" creationId="{0CF2F587-4E4D-A176-3953-68B986150663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09:33.878" v="93" actId="14100"/>
          <ac:spMkLst>
            <pc:docMk/>
            <pc:sldMk cId="0" sldId="269"/>
            <ac:spMk id="19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09:43.956" v="104" actId="20577"/>
          <ac:spMkLst>
            <pc:docMk/>
            <pc:sldMk cId="0" sldId="269"/>
            <ac:spMk id="20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07:12.049" v="32" actId="1076"/>
          <ac:spMkLst>
            <pc:docMk/>
            <pc:sldMk cId="0" sldId="269"/>
            <ac:spMk id="28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FE14596F-73A5-9B19-881C-C19CA1DB34F0}" dt="2026-01-12T15:33:54.270" v="473" actId="20577"/>
        <pc:sldMkLst>
          <pc:docMk/>
          <pc:sldMk cId="0" sldId="274"/>
        </pc:sldMkLst>
        <pc:spChg chg="mod">
          <ac:chgData name="Minutella Emanuele" userId="S::emanuele.minutella@regione.emilia-romagna.it::88db3e4a-eaa5-4932-bef2-b02540554cfc" providerId="AD" clId="Web-{FE14596F-73A5-9B19-881C-C19CA1DB34F0}" dt="2026-01-12T15:33:54.270" v="473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32:42.208" v="458" actId="20577"/>
          <ac:spMkLst>
            <pc:docMk/>
            <pc:sldMk cId="0" sldId="274"/>
            <ac:spMk id="12" creationId="{21585464-199A-B9B6-3CF8-B9EE9B24E535}"/>
          </ac:spMkLst>
        </pc:spChg>
      </pc:sldChg>
      <pc:sldChg chg="modSp">
        <pc:chgData name="Minutella Emanuele" userId="S::emanuele.minutella@regione.emilia-romagna.it::88db3e4a-eaa5-4932-bef2-b02540554cfc" providerId="AD" clId="Web-{FE14596F-73A5-9B19-881C-C19CA1DB34F0}" dt="2026-01-12T15:34:12.098" v="474" actId="1076"/>
        <pc:sldMkLst>
          <pc:docMk/>
          <pc:sldMk cId="0" sldId="276"/>
        </pc:sldMkLst>
        <pc:spChg chg="mod">
          <ac:chgData name="Minutella Emanuele" userId="S::emanuele.minutella@regione.emilia-romagna.it::88db3e4a-eaa5-4932-bef2-b02540554cfc" providerId="AD" clId="Web-{FE14596F-73A5-9B19-881C-C19CA1DB34F0}" dt="2026-01-12T15:34:12.098" v="474" actId="1076"/>
          <ac:spMkLst>
            <pc:docMk/>
            <pc:sldMk cId="0" sldId="276"/>
            <ac:spMk id="14" creationId="{00000000-0000-0000-0000-000000000000}"/>
          </ac:spMkLst>
        </pc:spChg>
      </pc:sldChg>
      <pc:sldChg chg="addSp delSp modSp">
        <pc:chgData name="Minutella Emanuele" userId="S::emanuele.minutella@regione.emilia-romagna.it::88db3e4a-eaa5-4932-bef2-b02540554cfc" providerId="AD" clId="Web-{FE14596F-73A5-9B19-881C-C19CA1DB34F0}" dt="2026-01-12T15:39:07.896" v="610" actId="20577"/>
        <pc:sldMkLst>
          <pc:docMk/>
          <pc:sldMk cId="0" sldId="285"/>
        </pc:sldMkLst>
        <pc:spChg chg="mod">
          <ac:chgData name="Minutella Emanuele" userId="S::emanuele.minutella@regione.emilia-romagna.it::88db3e4a-eaa5-4932-bef2-b02540554cfc" providerId="AD" clId="Web-{FE14596F-73A5-9B19-881C-C19CA1DB34F0}" dt="2026-01-12T15:39:07.896" v="610" actId="20577"/>
          <ac:spMkLst>
            <pc:docMk/>
            <pc:sldMk cId="0" sldId="285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37:54.239" v="597" actId="1076"/>
          <ac:spMkLst>
            <pc:docMk/>
            <pc:sldMk cId="0" sldId="285"/>
            <ac:spMk id="4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E14596F-73A5-9B19-881C-C19CA1DB34F0}" dt="2026-01-12T15:38:55.958" v="609" actId="1076"/>
          <ac:spMkLst>
            <pc:docMk/>
            <pc:sldMk cId="0" sldId="285"/>
            <ac:spMk id="5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FE14596F-73A5-9B19-881C-C19CA1DB34F0}" dt="2026-01-12T15:26:47.738" v="289" actId="20577"/>
        <pc:sldMkLst>
          <pc:docMk/>
          <pc:sldMk cId="3480024463" sldId="291"/>
        </pc:sldMkLst>
        <pc:spChg chg="mod">
          <ac:chgData name="Minutella Emanuele" userId="S::emanuele.minutella@regione.emilia-romagna.it::88db3e4a-eaa5-4932-bef2-b02540554cfc" providerId="AD" clId="Web-{FE14596F-73A5-9B19-881C-C19CA1DB34F0}" dt="2026-01-12T15:26:47.738" v="289" actId="20577"/>
          <ac:spMkLst>
            <pc:docMk/>
            <pc:sldMk cId="3480024463" sldId="291"/>
            <ac:spMk id="8" creationId="{0F145E6A-55E1-1BEB-180D-BBE47D45315B}"/>
          </ac:spMkLst>
        </pc:spChg>
      </pc:sldChg>
      <pc:sldChg chg="modSp">
        <pc:chgData name="Minutella Emanuele" userId="S::emanuele.minutella@regione.emilia-romagna.it::88db3e4a-eaa5-4932-bef2-b02540554cfc" providerId="AD" clId="Web-{FE14596F-73A5-9B19-881C-C19CA1DB34F0}" dt="2026-01-12T15:35:04.223" v="481" actId="20577"/>
        <pc:sldMkLst>
          <pc:docMk/>
          <pc:sldMk cId="3232058017" sldId="293"/>
        </pc:sldMkLst>
        <pc:spChg chg="mod">
          <ac:chgData name="Minutella Emanuele" userId="S::emanuele.minutella@regione.emilia-romagna.it::88db3e4a-eaa5-4932-bef2-b02540554cfc" providerId="AD" clId="Web-{FE14596F-73A5-9B19-881C-C19CA1DB34F0}" dt="2026-01-12T15:35:04.223" v="481" actId="20577"/>
          <ac:spMkLst>
            <pc:docMk/>
            <pc:sldMk cId="3232058017" sldId="293"/>
            <ac:spMk id="3" creationId="{E0218CD5-6332-D741-271B-A16C51748978}"/>
          </ac:spMkLst>
        </pc:spChg>
      </pc:sldChg>
    </pc:docChg>
  </pc:docChgLst>
  <pc:docChgLst>
    <pc:chgData name="Minutella Emanuele" userId="S::emanuele.minutella@regione.emilia-romagna.it::88db3e4a-eaa5-4932-bef2-b02540554cfc" providerId="AD" clId="Web-{E1E2FBFB-545B-20C3-0EC9-7AA8E0D311B1}"/>
    <pc:docChg chg="modSld">
      <pc:chgData name="Minutella Emanuele" userId="S::emanuele.minutella@regione.emilia-romagna.it::88db3e4a-eaa5-4932-bef2-b02540554cfc" providerId="AD" clId="Web-{E1E2FBFB-545B-20C3-0EC9-7AA8E0D311B1}" dt="2026-01-13T19:12:36.596" v="450" actId="20577"/>
      <pc:docMkLst>
        <pc:docMk/>
      </pc:docMkLst>
      <pc:sldChg chg="modSp">
        <pc:chgData name="Minutella Emanuele" userId="S::emanuele.minutella@regione.emilia-romagna.it::88db3e4a-eaa5-4932-bef2-b02540554cfc" providerId="AD" clId="Web-{E1E2FBFB-545B-20C3-0EC9-7AA8E0D311B1}" dt="2026-01-13T18:35:53.098" v="1" actId="20577"/>
        <pc:sldMkLst>
          <pc:docMk/>
          <pc:sldMk cId="0" sldId="259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8:35:53.098" v="1" actId="20577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8:37:22.193" v="24" actId="20577"/>
        <pc:sldMkLst>
          <pc:docMk/>
          <pc:sldMk cId="0" sldId="260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8:36:53.005" v="17" actId="20577"/>
          <ac:spMkLst>
            <pc:docMk/>
            <pc:sldMk cId="0" sldId="260"/>
            <ac:spMk id="2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8:37:22.193" v="24" actId="20577"/>
          <ac:spMkLst>
            <pc:docMk/>
            <pc:sldMk cId="0" sldId="260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8:37:14.428" v="22" actId="20577"/>
          <ac:spMkLst>
            <pc:docMk/>
            <pc:sldMk cId="0" sldId="260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8:38:09.475" v="25" actId="20577"/>
        <pc:sldMkLst>
          <pc:docMk/>
          <pc:sldMk cId="0" sldId="262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8:38:09.475" v="25" actId="20577"/>
          <ac:spMkLst>
            <pc:docMk/>
            <pc:sldMk cId="0" sldId="262"/>
            <ac:spMk id="8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8:39:25.852" v="88" actId="20577"/>
        <pc:sldMkLst>
          <pc:docMk/>
          <pc:sldMk cId="0" sldId="263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8:39:25.852" v="88" actId="20577"/>
          <ac:spMkLst>
            <pc:docMk/>
            <pc:sldMk cId="0" sldId="263"/>
            <ac:spMk id="5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8:39:00.695" v="52" actId="1076"/>
          <ac:spMkLst>
            <pc:docMk/>
            <pc:sldMk cId="0" sldId="263"/>
            <ac:spMk id="8" creationId="{00000000-0000-0000-0000-000000000000}"/>
          </ac:spMkLst>
        </pc:spChg>
      </pc:sldChg>
      <pc:sldChg chg="addSp delSp modSp">
        <pc:chgData name="Minutella Emanuele" userId="S::emanuele.minutella@regione.emilia-romagna.it::88db3e4a-eaa5-4932-bef2-b02540554cfc" providerId="AD" clId="Web-{E1E2FBFB-545B-20C3-0EC9-7AA8E0D311B1}" dt="2026-01-13T19:06:37.119" v="390" actId="20577"/>
        <pc:sldMkLst>
          <pc:docMk/>
          <pc:sldMk cId="0" sldId="264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04:54.020" v="341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04:56.692" v="342" actId="1076"/>
          <ac:spMkLst>
            <pc:docMk/>
            <pc:sldMk cId="0" sldId="264"/>
            <ac:spMk id="4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04:58.911" v="343" actId="1076"/>
          <ac:spMkLst>
            <pc:docMk/>
            <pc:sldMk cId="0" sldId="264"/>
            <ac:spMk id="5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06:37.119" v="390" actId="20577"/>
          <ac:spMkLst>
            <pc:docMk/>
            <pc:sldMk cId="0" sldId="264"/>
            <ac:spMk id="6" creationId="{00000000-0000-0000-0000-000000000000}"/>
          </ac:spMkLst>
        </pc:spChg>
      </pc:sldChg>
      <pc:sldChg chg="delSp modSp">
        <pc:chgData name="Minutella Emanuele" userId="S::emanuele.minutella@regione.emilia-romagna.it::88db3e4a-eaa5-4932-bef2-b02540554cfc" providerId="AD" clId="Web-{E1E2FBFB-545B-20C3-0EC9-7AA8E0D311B1}" dt="2026-01-13T18:47:39.139" v="223"/>
        <pc:sldMkLst>
          <pc:docMk/>
          <pc:sldMk cId="0" sldId="265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8:47:23.826" v="220" actId="20577"/>
          <ac:spMkLst>
            <pc:docMk/>
            <pc:sldMk cId="0" sldId="265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07:14.917" v="393" actId="14100"/>
        <pc:sldMkLst>
          <pc:docMk/>
          <pc:sldMk cId="0" sldId="268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07:12.964" v="392" actId="20577"/>
          <ac:spMkLst>
            <pc:docMk/>
            <pc:sldMk cId="0" sldId="268"/>
            <ac:spMk id="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07:14.917" v="393" actId="14100"/>
          <ac:spMkLst>
            <pc:docMk/>
            <pc:sldMk cId="0" sldId="268"/>
            <ac:spMk id="9" creationId="{00000000-0000-0000-0000-000000000000}"/>
          </ac:spMkLst>
        </pc:spChg>
      </pc:sldChg>
      <pc:sldChg chg="delSp">
        <pc:chgData name="Minutella Emanuele" userId="S::emanuele.minutella@regione.emilia-romagna.it::88db3e4a-eaa5-4932-bef2-b02540554cfc" providerId="AD" clId="Web-{E1E2FBFB-545B-20C3-0EC9-7AA8E0D311B1}" dt="2026-01-13T19:07:35.761" v="394"/>
        <pc:sldMkLst>
          <pc:docMk/>
          <pc:sldMk cId="0" sldId="269"/>
        </pc:sldMkLst>
      </pc:sldChg>
      <pc:sldChg chg="modSp">
        <pc:chgData name="Minutella Emanuele" userId="S::emanuele.minutella@regione.emilia-romagna.it::88db3e4a-eaa5-4932-bef2-b02540554cfc" providerId="AD" clId="Web-{E1E2FBFB-545B-20C3-0EC9-7AA8E0D311B1}" dt="2026-01-13T19:07:59.512" v="401" actId="20577"/>
        <pc:sldMkLst>
          <pc:docMk/>
          <pc:sldMk cId="0" sldId="270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07:59.512" v="401" actId="20577"/>
          <ac:spMkLst>
            <pc:docMk/>
            <pc:sldMk cId="0" sldId="270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09:03.514" v="414" actId="20577"/>
        <pc:sldMkLst>
          <pc:docMk/>
          <pc:sldMk cId="0" sldId="274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09:03.514" v="414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08:51.138" v="411" actId="20577"/>
          <ac:spMkLst>
            <pc:docMk/>
            <pc:sldMk cId="0" sldId="274"/>
            <ac:spMk id="12" creationId="{21585464-199A-B9B6-3CF8-B9EE9B24E535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0:13.906" v="422" actId="20577"/>
        <pc:sldMkLst>
          <pc:docMk/>
          <pc:sldMk cId="0" sldId="276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0:13.906" v="422" actId="20577"/>
          <ac:spMkLst>
            <pc:docMk/>
            <pc:sldMk cId="0" sldId="276"/>
            <ac:spMk id="8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1:21.251" v="436" actId="20577"/>
        <pc:sldMkLst>
          <pc:docMk/>
          <pc:sldMk cId="0" sldId="279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1:21.251" v="436" actId="20577"/>
          <ac:spMkLst>
            <pc:docMk/>
            <pc:sldMk cId="0" sldId="279"/>
            <ac:spMk id="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1:37.267" v="438" actId="20577"/>
        <pc:sldMkLst>
          <pc:docMk/>
          <pc:sldMk cId="0" sldId="282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1:37.267" v="438" actId="20577"/>
          <ac:spMkLst>
            <pc:docMk/>
            <pc:sldMk cId="0" sldId="282"/>
            <ac:spMk id="3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1:59.486" v="442" actId="20577"/>
        <pc:sldMkLst>
          <pc:docMk/>
          <pc:sldMk cId="0" sldId="283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1:55.330" v="440" actId="20577"/>
          <ac:spMkLst>
            <pc:docMk/>
            <pc:sldMk cId="0" sldId="283"/>
            <ac:spMk id="9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11:59.486" v="442" actId="20577"/>
          <ac:spMkLst>
            <pc:docMk/>
            <pc:sldMk cId="0" sldId="283"/>
            <ac:spMk id="14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2:07.986" v="444" actId="20577"/>
        <pc:sldMkLst>
          <pc:docMk/>
          <pc:sldMk cId="0" sldId="284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2:07.986" v="444" actId="20577"/>
          <ac:spMkLst>
            <pc:docMk/>
            <pc:sldMk cId="0" sldId="284"/>
            <ac:spMk id="3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2:29.549" v="448" actId="20577"/>
        <pc:sldMkLst>
          <pc:docMk/>
          <pc:sldMk cId="0" sldId="285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2:17.158" v="446" actId="20577"/>
          <ac:spMkLst>
            <pc:docMk/>
            <pc:sldMk cId="0" sldId="285"/>
            <ac:spMk id="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E1E2FBFB-545B-20C3-0EC9-7AA8E0D311B1}" dt="2026-01-13T19:12:29.549" v="448" actId="20577"/>
          <ac:spMkLst>
            <pc:docMk/>
            <pc:sldMk cId="0" sldId="285"/>
            <ac:spMk id="5" creationId="{00000000-0000-0000-0000-000000000000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2:36.596" v="450" actId="20577"/>
        <pc:sldMkLst>
          <pc:docMk/>
          <pc:sldMk cId="0" sldId="287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2:36.596" v="450" actId="20577"/>
          <ac:spMkLst>
            <pc:docMk/>
            <pc:sldMk cId="0" sldId="287"/>
            <ac:spMk id="10" creationId="{00000000-0000-0000-0000-000000000000}"/>
          </ac:spMkLst>
        </pc:spChg>
      </pc:sldChg>
      <pc:sldChg chg="delSp modSp">
        <pc:chgData name="Minutella Emanuele" userId="S::emanuele.minutella@regione.emilia-romagna.it::88db3e4a-eaa5-4932-bef2-b02540554cfc" providerId="AD" clId="Web-{E1E2FBFB-545B-20C3-0EC9-7AA8E0D311B1}" dt="2026-01-13T18:45:09.098" v="198" actId="20577"/>
        <pc:sldMkLst>
          <pc:docMk/>
          <pc:sldMk cId="435376302" sldId="289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8:45:09.098" v="198" actId="20577"/>
          <ac:spMkLst>
            <pc:docMk/>
            <pc:sldMk cId="435376302" sldId="289"/>
            <ac:spMk id="8" creationId="{3BFE0992-45BD-DED3-5611-56B46952902F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08:35.372" v="410" actId="20577"/>
        <pc:sldMkLst>
          <pc:docMk/>
          <pc:sldMk cId="3480024463" sldId="291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08:35.372" v="410" actId="20577"/>
          <ac:spMkLst>
            <pc:docMk/>
            <pc:sldMk cId="3480024463" sldId="291"/>
            <ac:spMk id="2" creationId="{8F924CFE-7626-33D4-D806-4E701B323FCA}"/>
          </ac:spMkLst>
        </pc:spChg>
      </pc:sldChg>
      <pc:sldChg chg="modSp">
        <pc:chgData name="Minutella Emanuele" userId="S::emanuele.minutella@regione.emilia-romagna.it::88db3e4a-eaa5-4932-bef2-b02540554cfc" providerId="AD" clId="Web-{E1E2FBFB-545B-20C3-0EC9-7AA8E0D311B1}" dt="2026-01-13T19:11:03.391" v="434" actId="20577"/>
        <pc:sldMkLst>
          <pc:docMk/>
          <pc:sldMk cId="3232058017" sldId="293"/>
        </pc:sldMkLst>
        <pc:spChg chg="mod">
          <ac:chgData name="Minutella Emanuele" userId="S::emanuele.minutella@regione.emilia-romagna.it::88db3e4a-eaa5-4932-bef2-b02540554cfc" providerId="AD" clId="Web-{E1E2FBFB-545B-20C3-0EC9-7AA8E0D311B1}" dt="2026-01-13T19:11:03.391" v="434" actId="20577"/>
          <ac:spMkLst>
            <pc:docMk/>
            <pc:sldMk cId="3232058017" sldId="293"/>
            <ac:spMk id="3" creationId="{E0218CD5-6332-D741-271B-A16C51748978}"/>
          </ac:spMkLst>
        </pc:spChg>
      </pc:sldChg>
    </pc:docChg>
  </pc:docChgLst>
  <pc:docChgLst>
    <pc:chgData name="Minutella Emanuele" userId="88db3e4a-eaa5-4932-bef2-b02540554cfc" providerId="ADAL" clId="{645576B8-B698-4B0B-9859-A1FFC8D33202}"/>
    <pc:docChg chg="undo custSel addSld modSld">
      <pc:chgData name="Minutella Emanuele" userId="88db3e4a-eaa5-4932-bef2-b02540554cfc" providerId="ADAL" clId="{645576B8-B698-4B0B-9859-A1FFC8D33202}" dt="2026-01-12T11:54:42.582" v="580" actId="1076"/>
      <pc:docMkLst>
        <pc:docMk/>
      </pc:docMkLst>
      <pc:sldChg chg="addSp delSp modSp mod">
        <pc:chgData name="Minutella Emanuele" userId="88db3e4a-eaa5-4932-bef2-b02540554cfc" providerId="ADAL" clId="{645576B8-B698-4B0B-9859-A1FFC8D33202}" dt="2026-01-12T11:45:37.486" v="394" actId="120"/>
        <pc:sldMkLst>
          <pc:docMk/>
          <pc:sldMk cId="0" sldId="256"/>
        </pc:sldMkLst>
        <pc:spChg chg="mod">
          <ac:chgData name="Minutella Emanuele" userId="88db3e4a-eaa5-4932-bef2-b02540554cfc" providerId="ADAL" clId="{645576B8-B698-4B0B-9859-A1FFC8D33202}" dt="2026-01-12T11:13:03.607" v="1" actId="207"/>
          <ac:spMkLst>
            <pc:docMk/>
            <pc:sldMk cId="0" sldId="256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5:37.486" v="394" actId="120"/>
          <ac:spMkLst>
            <pc:docMk/>
            <pc:sldMk cId="0" sldId="256"/>
            <ac:spMk id="4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13:51.011" v="12" actId="6549"/>
          <ac:spMkLst>
            <pc:docMk/>
            <pc:sldMk cId="0" sldId="256"/>
            <ac:spMk id="5" creationId="{00000000-0000-0000-0000-000000000000}"/>
          </ac:spMkLst>
        </pc:spChg>
        <pc:picChg chg="add mod">
          <ac:chgData name="Minutella Emanuele" userId="88db3e4a-eaa5-4932-bef2-b02540554cfc" providerId="ADAL" clId="{645576B8-B698-4B0B-9859-A1FFC8D33202}" dt="2026-01-12T11:28:54.279" v="28" actId="1076"/>
          <ac:picMkLst>
            <pc:docMk/>
            <pc:sldMk cId="0" sldId="256"/>
            <ac:picMk id="12" creationId="{5984E827-AA6E-6DEC-16A4-097C3C1DF92F}"/>
          </ac:picMkLst>
        </pc:picChg>
      </pc:sldChg>
      <pc:sldChg chg="modSp mod">
        <pc:chgData name="Minutella Emanuele" userId="88db3e4a-eaa5-4932-bef2-b02540554cfc" providerId="ADAL" clId="{645576B8-B698-4B0B-9859-A1FFC8D33202}" dt="2026-01-12T11:34:50.402" v="59" actId="13926"/>
        <pc:sldMkLst>
          <pc:docMk/>
          <pc:sldMk cId="0" sldId="257"/>
        </pc:sldMkLst>
        <pc:spChg chg="mod">
          <ac:chgData name="Minutella Emanuele" userId="88db3e4a-eaa5-4932-bef2-b02540554cfc" providerId="ADAL" clId="{645576B8-B698-4B0B-9859-A1FFC8D33202}" dt="2026-01-12T11:29:07.739" v="29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18.984" v="46" actId="207"/>
          <ac:spMkLst>
            <pc:docMk/>
            <pc:sldMk cId="0" sldId="257"/>
            <ac:spMk id="6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45.028" v="51" actId="207"/>
          <ac:spMkLst>
            <pc:docMk/>
            <pc:sldMk cId="0" sldId="257"/>
            <ac:spMk id="10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39.008" v="50" actId="207"/>
          <ac:spMkLst>
            <pc:docMk/>
            <pc:sldMk cId="0" sldId="257"/>
            <ac:spMk id="11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39.008" v="50" actId="207"/>
          <ac:spMkLst>
            <pc:docMk/>
            <pc:sldMk cId="0" sldId="257"/>
            <ac:spMk id="1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4:13.535" v="53" actId="107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4:50.402" v="59" actId="1392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36.944" v="49" actId="207"/>
          <ac:spMkLst>
            <pc:docMk/>
            <pc:sldMk cId="0" sldId="257"/>
            <ac:spMk id="20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36.944" v="49" actId="207"/>
          <ac:spMkLst>
            <pc:docMk/>
            <pc:sldMk cId="0" sldId="257"/>
            <ac:spMk id="21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4:35.127" v="57" actId="1076"/>
          <ac:spMkLst>
            <pc:docMk/>
            <pc:sldMk cId="0" sldId="257"/>
            <ac:spMk id="2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2:54.970" v="45" actId="20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3:33.631" v="48" actId="207"/>
          <ac:spMkLst>
            <pc:docMk/>
            <pc:sldMk cId="0" sldId="257"/>
            <ac:spMk id="33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29:18.214" v="30" actId="207"/>
          <ac:spMkLst>
            <pc:docMk/>
            <pc:sldMk cId="0" sldId="257"/>
            <ac:spMk id="35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29:18.214" v="30" actId="20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0:00.187" v="34" actId="207"/>
          <ac:spMkLst>
            <pc:docMk/>
            <pc:sldMk cId="0" sldId="257"/>
            <ac:spMk id="38" creationId="{00000000-0000-0000-0000-000000000000}"/>
          </ac:spMkLst>
        </pc:spChg>
        <pc:grpChg chg="mod">
          <ac:chgData name="Minutella Emanuele" userId="88db3e4a-eaa5-4932-bef2-b02540554cfc" providerId="ADAL" clId="{645576B8-B698-4B0B-9859-A1FFC8D33202}" dt="2026-01-12T11:34:03.991" v="52" actId="14100"/>
          <ac:grpSpMkLst>
            <pc:docMk/>
            <pc:sldMk cId="0" sldId="257"/>
            <ac:grpSpMk id="9" creationId="{00000000-0000-0000-0000-000000000000}"/>
          </ac:grpSpMkLst>
        </pc:grpChg>
        <pc:grpChg chg="mod">
          <ac:chgData name="Minutella Emanuele" userId="88db3e4a-eaa5-4932-bef2-b02540554cfc" providerId="ADAL" clId="{645576B8-B698-4B0B-9859-A1FFC8D33202}" dt="2026-01-12T11:34:30.279" v="56" actId="1076"/>
          <ac:grpSpMkLst>
            <pc:docMk/>
            <pc:sldMk cId="0" sldId="257"/>
            <ac:grpSpMk id="19" creationId="{00000000-0000-0000-0000-000000000000}"/>
          </ac:grpSpMkLst>
        </pc:grpChg>
        <pc:grpChg chg="mod">
          <ac:chgData name="Minutella Emanuele" userId="88db3e4a-eaa5-4932-bef2-b02540554cfc" providerId="ADAL" clId="{645576B8-B698-4B0B-9859-A1FFC8D33202}" dt="2026-01-12T11:29:18.214" v="30" actId="207"/>
          <ac:grpSpMkLst>
            <pc:docMk/>
            <pc:sldMk cId="0" sldId="257"/>
            <ac:grpSpMk id="34" creationId="{00000000-0000-0000-0000-000000000000}"/>
          </ac:grpSpMkLst>
        </pc:grpChg>
      </pc:sldChg>
      <pc:sldChg chg="modSp mod">
        <pc:chgData name="Minutella Emanuele" userId="88db3e4a-eaa5-4932-bef2-b02540554cfc" providerId="ADAL" clId="{645576B8-B698-4B0B-9859-A1FFC8D33202}" dt="2026-01-12T11:35:21.642" v="65" actId="207"/>
        <pc:sldMkLst>
          <pc:docMk/>
          <pc:sldMk cId="0" sldId="258"/>
        </pc:sldMkLst>
        <pc:spChg chg="mod">
          <ac:chgData name="Minutella Emanuele" userId="88db3e4a-eaa5-4932-bef2-b02540554cfc" providerId="ADAL" clId="{645576B8-B698-4B0B-9859-A1FFC8D33202}" dt="2026-01-12T11:35:00.080" v="60" actId="207"/>
          <ac:spMkLst>
            <pc:docMk/>
            <pc:sldMk cId="0" sldId="258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8.984" v="64" actId="207"/>
          <ac:spMkLst>
            <pc:docMk/>
            <pc:sldMk cId="0" sldId="258"/>
            <ac:spMk id="6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1.975" v="61" actId="207"/>
          <ac:spMkLst>
            <pc:docMk/>
            <pc:sldMk cId="0" sldId="258"/>
            <ac:spMk id="11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1.975" v="61" actId="207"/>
          <ac:spMkLst>
            <pc:docMk/>
            <pc:sldMk cId="0" sldId="258"/>
            <ac:spMk id="1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3.880" v="62" actId="207"/>
          <ac:spMkLst>
            <pc:docMk/>
            <pc:sldMk cId="0" sldId="258"/>
            <ac:spMk id="15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3.880" v="62" actId="207"/>
          <ac:spMkLst>
            <pc:docMk/>
            <pc:sldMk cId="0" sldId="258"/>
            <ac:spMk id="16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3.880" v="62" actId="207"/>
          <ac:spMkLst>
            <pc:docMk/>
            <pc:sldMk cId="0" sldId="258"/>
            <ac:spMk id="17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5.921" v="63" actId="207"/>
          <ac:spMkLst>
            <pc:docMk/>
            <pc:sldMk cId="0" sldId="258"/>
            <ac:spMk id="25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05.921" v="63" actId="207"/>
          <ac:spMkLst>
            <pc:docMk/>
            <pc:sldMk cId="0" sldId="258"/>
            <ac:spMk id="26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21.642" v="65" actId="207"/>
          <ac:spMkLst>
            <pc:docMk/>
            <pc:sldMk cId="0" sldId="258"/>
            <ac:spMk id="50" creationId="{00000000-0000-0000-0000-000000000000}"/>
          </ac:spMkLst>
        </pc:spChg>
        <pc:grpChg chg="mod">
          <ac:chgData name="Minutella Emanuele" userId="88db3e4a-eaa5-4932-bef2-b02540554cfc" providerId="ADAL" clId="{645576B8-B698-4B0B-9859-A1FFC8D33202}" dt="2026-01-12T11:35:01.975" v="61" actId="207"/>
          <ac:grpSpMkLst>
            <pc:docMk/>
            <pc:sldMk cId="0" sldId="258"/>
            <ac:grpSpMk id="10" creationId="{00000000-0000-0000-0000-000000000000}"/>
          </ac:grpSpMkLst>
        </pc:grpChg>
        <pc:grpChg chg="mod">
          <ac:chgData name="Minutella Emanuele" userId="88db3e4a-eaa5-4932-bef2-b02540554cfc" providerId="ADAL" clId="{645576B8-B698-4B0B-9859-A1FFC8D33202}" dt="2026-01-12T11:35:03.880" v="62" actId="207"/>
          <ac:grpSpMkLst>
            <pc:docMk/>
            <pc:sldMk cId="0" sldId="258"/>
            <ac:grpSpMk id="14" creationId="{00000000-0000-0000-0000-000000000000}"/>
          </ac:grpSpMkLst>
        </pc:grpChg>
        <pc:grpChg chg="mod">
          <ac:chgData name="Minutella Emanuele" userId="88db3e4a-eaa5-4932-bef2-b02540554cfc" providerId="ADAL" clId="{645576B8-B698-4B0B-9859-A1FFC8D33202}" dt="2026-01-12T11:35:05.921" v="63" actId="207"/>
          <ac:grpSpMkLst>
            <pc:docMk/>
            <pc:sldMk cId="0" sldId="258"/>
            <ac:grpSpMk id="24" creationId="{00000000-0000-0000-0000-000000000000}"/>
          </ac:grpSpMkLst>
        </pc:grpChg>
      </pc:sldChg>
      <pc:sldChg chg="modSp mod">
        <pc:chgData name="Minutella Emanuele" userId="88db3e4a-eaa5-4932-bef2-b02540554cfc" providerId="ADAL" clId="{645576B8-B698-4B0B-9859-A1FFC8D33202}" dt="2026-01-12T11:46:05.328" v="396" actId="255"/>
        <pc:sldMkLst>
          <pc:docMk/>
          <pc:sldMk cId="0" sldId="259"/>
        </pc:sldMkLst>
        <pc:spChg chg="mod">
          <ac:chgData name="Minutella Emanuele" userId="88db3e4a-eaa5-4932-bef2-b02540554cfc" providerId="ADAL" clId="{645576B8-B698-4B0B-9859-A1FFC8D33202}" dt="2026-01-12T11:46:05.328" v="396" actId="255"/>
          <ac:spMkLst>
            <pc:docMk/>
            <pc:sldMk cId="0" sldId="259"/>
            <ac:spMk id="3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5:37.616" v="66" actId="207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37:06.510" v="100" actId="404"/>
        <pc:sldMkLst>
          <pc:docMk/>
          <pc:sldMk cId="0" sldId="260"/>
        </pc:sldMkLst>
        <pc:spChg chg="mod">
          <ac:chgData name="Minutella Emanuele" userId="88db3e4a-eaa5-4932-bef2-b02540554cfc" providerId="ADAL" clId="{645576B8-B698-4B0B-9859-A1FFC8D33202}" dt="2026-01-12T11:36:09.464" v="72" actId="207"/>
          <ac:spMkLst>
            <pc:docMk/>
            <pc:sldMk cId="0" sldId="260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7:06.510" v="100" actId="404"/>
          <ac:spMkLst>
            <pc:docMk/>
            <pc:sldMk cId="0" sldId="260"/>
            <ac:spMk id="4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36:01.183" v="71" actId="20577"/>
          <ac:spMkLst>
            <pc:docMk/>
            <pc:sldMk cId="0" sldId="260"/>
            <ac:spMk id="5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46:37.258" v="400" actId="123"/>
        <pc:sldMkLst>
          <pc:docMk/>
          <pc:sldMk cId="0" sldId="261"/>
        </pc:sldMkLst>
        <pc:spChg chg="mod">
          <ac:chgData name="Minutella Emanuele" userId="88db3e4a-eaa5-4932-bef2-b02540554cfc" providerId="ADAL" clId="{645576B8-B698-4B0B-9859-A1FFC8D33202}" dt="2026-01-12T11:37:14.119" v="101" actId="207"/>
          <ac:spMkLst>
            <pc:docMk/>
            <pc:sldMk cId="0" sldId="261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6:34.232" v="399" actId="123"/>
          <ac:spMkLst>
            <pc:docMk/>
            <pc:sldMk cId="0" sldId="261"/>
            <ac:spMk id="3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6:37.258" v="400" actId="123"/>
          <ac:spMkLst>
            <pc:docMk/>
            <pc:sldMk cId="0" sldId="261"/>
            <ac:spMk id="4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46:49.836" v="401" actId="123"/>
        <pc:sldMkLst>
          <pc:docMk/>
          <pc:sldMk cId="0" sldId="262"/>
        </pc:sldMkLst>
        <pc:spChg chg="mod">
          <ac:chgData name="Minutella Emanuele" userId="88db3e4a-eaa5-4932-bef2-b02540554cfc" providerId="ADAL" clId="{645576B8-B698-4B0B-9859-A1FFC8D33202}" dt="2026-01-12T11:37:21.752" v="102" actId="207"/>
          <ac:spMkLst>
            <pc:docMk/>
            <pc:sldMk cId="0" sldId="262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6:49.836" v="401" actId="123"/>
          <ac:spMkLst>
            <pc:docMk/>
            <pc:sldMk cId="0" sldId="262"/>
            <ac:spMk id="8" creationId="{00000000-0000-0000-0000-000000000000}"/>
          </ac:spMkLst>
        </pc:spChg>
      </pc:sldChg>
      <pc:sldChg chg="delSp modSp mod">
        <pc:chgData name="Minutella Emanuele" userId="88db3e4a-eaa5-4932-bef2-b02540554cfc" providerId="ADAL" clId="{645576B8-B698-4B0B-9859-A1FFC8D33202}" dt="2026-01-12T11:47:12.064" v="405" actId="20577"/>
        <pc:sldMkLst>
          <pc:docMk/>
          <pc:sldMk cId="0" sldId="263"/>
        </pc:sldMkLst>
        <pc:spChg chg="mod">
          <ac:chgData name="Minutella Emanuele" userId="88db3e4a-eaa5-4932-bef2-b02540554cfc" providerId="ADAL" clId="{645576B8-B698-4B0B-9859-A1FFC8D33202}" dt="2026-01-12T11:47:12.064" v="405" actId="20577"/>
          <ac:spMkLst>
            <pc:docMk/>
            <pc:sldMk cId="0" sldId="263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5:25.287" v="392" actId="123"/>
          <ac:spMkLst>
            <pc:docMk/>
            <pc:sldMk cId="0" sldId="263"/>
            <ac:spMk id="5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5:21.098" v="391" actId="123"/>
          <ac:spMkLst>
            <pc:docMk/>
            <pc:sldMk cId="0" sldId="263"/>
            <ac:spMk id="8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48:09.622" v="413" actId="20577"/>
        <pc:sldMkLst>
          <pc:docMk/>
          <pc:sldMk cId="0" sldId="264"/>
        </pc:sldMkLst>
        <pc:spChg chg="mod">
          <ac:chgData name="Minutella Emanuele" userId="88db3e4a-eaa5-4932-bef2-b02540554cfc" providerId="ADAL" clId="{645576B8-B698-4B0B-9859-A1FFC8D33202}" dt="2026-01-12T11:37:44.383" v="104" actId="207"/>
          <ac:spMkLst>
            <pc:docMk/>
            <pc:sldMk cId="0" sldId="264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48:09.622" v="413" actId="20577"/>
          <ac:spMkLst>
            <pc:docMk/>
            <pc:sldMk cId="0" sldId="264"/>
            <ac:spMk id="3" creationId="{00000000-0000-0000-0000-000000000000}"/>
          </ac:spMkLst>
        </pc:spChg>
      </pc:sldChg>
      <pc:sldChg chg="addSp delSp modSp mod">
        <pc:chgData name="Minutella Emanuele" userId="88db3e4a-eaa5-4932-bef2-b02540554cfc" providerId="ADAL" clId="{645576B8-B698-4B0B-9859-A1FFC8D33202}" dt="2026-01-12T11:50:40.043" v="432" actId="13926"/>
        <pc:sldMkLst>
          <pc:docMk/>
          <pc:sldMk cId="0" sldId="265"/>
        </pc:sldMkLst>
        <pc:spChg chg="mod">
          <ac:chgData name="Minutella Emanuele" userId="88db3e4a-eaa5-4932-bef2-b02540554cfc" providerId="ADAL" clId="{645576B8-B698-4B0B-9859-A1FFC8D33202}" dt="2026-01-12T11:37:58.032" v="105" actId="207"/>
          <ac:spMkLst>
            <pc:docMk/>
            <pc:sldMk cId="0" sldId="265"/>
            <ac:spMk id="2" creationId="{00000000-0000-0000-0000-000000000000}"/>
          </ac:spMkLst>
        </pc:spChg>
        <pc:spChg chg="add del mod">
          <ac:chgData name="Minutella Emanuele" userId="88db3e4a-eaa5-4932-bef2-b02540554cfc" providerId="ADAL" clId="{645576B8-B698-4B0B-9859-A1FFC8D33202}" dt="2026-01-12T11:50:40.043" v="432" actId="13926"/>
          <ac:spMkLst>
            <pc:docMk/>
            <pc:sldMk cId="0" sldId="265"/>
            <ac:spMk id="4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50:53.294" v="435" actId="1076"/>
        <pc:sldMkLst>
          <pc:docMk/>
          <pc:sldMk cId="0" sldId="266"/>
        </pc:sldMkLst>
        <pc:spChg chg="mod">
          <ac:chgData name="Minutella Emanuele" userId="88db3e4a-eaa5-4932-bef2-b02540554cfc" providerId="ADAL" clId="{645576B8-B698-4B0B-9859-A1FFC8D33202}" dt="2026-01-12T11:50:43.505" v="433" actId="207"/>
          <ac:spMkLst>
            <pc:docMk/>
            <pc:sldMk cId="0" sldId="266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50:53.294" v="435" actId="1076"/>
          <ac:spMkLst>
            <pc:docMk/>
            <pc:sldMk cId="0" sldId="266"/>
            <ac:spMk id="3" creationId="{00000000-0000-0000-0000-000000000000}"/>
          </ac:spMkLst>
        </pc:spChg>
      </pc:sldChg>
      <pc:sldChg chg="addSp delSp modSp mod">
        <pc:chgData name="Minutella Emanuele" userId="88db3e4a-eaa5-4932-bef2-b02540554cfc" providerId="ADAL" clId="{645576B8-B698-4B0B-9859-A1FFC8D33202}" dt="2026-01-12T11:51:10.319" v="440" actId="207"/>
        <pc:sldMkLst>
          <pc:docMk/>
          <pc:sldMk cId="0" sldId="267"/>
        </pc:sldMkLst>
        <pc:spChg chg="mod">
          <ac:chgData name="Minutella Emanuele" userId="88db3e4a-eaa5-4932-bef2-b02540554cfc" providerId="ADAL" clId="{645576B8-B698-4B0B-9859-A1FFC8D33202}" dt="2026-01-12T11:51:10.319" v="440" actId="207"/>
          <ac:spMkLst>
            <pc:docMk/>
            <pc:sldMk cId="0" sldId="267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51:08.230" v="439" actId="1076"/>
          <ac:spMkLst>
            <pc:docMk/>
            <pc:sldMk cId="0" sldId="267"/>
            <ac:spMk id="4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52:29.631" v="557" actId="14100"/>
        <pc:sldMkLst>
          <pc:docMk/>
          <pc:sldMk cId="0" sldId="268"/>
        </pc:sldMkLst>
        <pc:spChg chg="mod">
          <ac:chgData name="Minutella Emanuele" userId="88db3e4a-eaa5-4932-bef2-b02540554cfc" providerId="ADAL" clId="{645576B8-B698-4B0B-9859-A1FFC8D33202}" dt="2026-01-12T11:51:14.856" v="441" actId="207"/>
          <ac:spMkLst>
            <pc:docMk/>
            <pc:sldMk cId="0" sldId="268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52:29.631" v="557" actId="14100"/>
          <ac:spMkLst>
            <pc:docMk/>
            <pc:sldMk cId="0" sldId="268"/>
            <ac:spMk id="5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51:38.415" v="463" actId="14100"/>
          <ac:spMkLst>
            <pc:docMk/>
            <pc:sldMk cId="0" sldId="268"/>
            <ac:spMk id="6" creationId="{00000000-0000-0000-0000-000000000000}"/>
          </ac:spMkLst>
        </pc:spChg>
      </pc:sldChg>
      <pc:sldChg chg="modSp mod">
        <pc:chgData name="Minutella Emanuele" userId="88db3e4a-eaa5-4932-bef2-b02540554cfc" providerId="ADAL" clId="{645576B8-B698-4B0B-9859-A1FFC8D33202}" dt="2026-01-12T11:54:42.582" v="580" actId="1076"/>
        <pc:sldMkLst>
          <pc:docMk/>
          <pc:sldMk cId="0" sldId="269"/>
        </pc:sldMkLst>
        <pc:spChg chg="mod">
          <ac:chgData name="Minutella Emanuele" userId="88db3e4a-eaa5-4932-bef2-b02540554cfc" providerId="ADAL" clId="{645576B8-B698-4B0B-9859-A1FFC8D33202}" dt="2026-01-12T11:53:33.537" v="571" actId="404"/>
          <ac:spMkLst>
            <pc:docMk/>
            <pc:sldMk cId="0" sldId="269"/>
            <ac:spMk id="2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54:40.118" v="579" actId="1076"/>
          <ac:spMkLst>
            <pc:docMk/>
            <pc:sldMk cId="0" sldId="269"/>
            <ac:spMk id="3" creationId="{00000000-0000-0000-0000-000000000000}"/>
          </ac:spMkLst>
        </pc:spChg>
        <pc:spChg chg="mod">
          <ac:chgData name="Minutella Emanuele" userId="88db3e4a-eaa5-4932-bef2-b02540554cfc" providerId="ADAL" clId="{645576B8-B698-4B0B-9859-A1FFC8D33202}" dt="2026-01-12T11:54:42.582" v="580" actId="1076"/>
          <ac:spMkLst>
            <pc:docMk/>
            <pc:sldMk cId="0" sldId="269"/>
            <ac:spMk id="18" creationId="{00000000-0000-0000-0000-000000000000}"/>
          </ac:spMkLst>
        </pc:spChg>
      </pc:sldChg>
      <pc:sldChg chg="addSp delSp modSp add mod">
        <pc:chgData name="Minutella Emanuele" userId="88db3e4a-eaa5-4932-bef2-b02540554cfc" providerId="ADAL" clId="{645576B8-B698-4B0B-9859-A1FFC8D33202}" dt="2026-01-12T11:47:17.558" v="408" actId="20577"/>
        <pc:sldMkLst>
          <pc:docMk/>
          <pc:sldMk cId="435376302" sldId="289"/>
        </pc:sldMkLst>
        <pc:spChg chg="mod">
          <ac:chgData name="Minutella Emanuele" userId="88db3e4a-eaa5-4932-bef2-b02540554cfc" providerId="ADAL" clId="{645576B8-B698-4B0B-9859-A1FFC8D33202}" dt="2026-01-12T11:47:17.558" v="408" actId="20577"/>
          <ac:spMkLst>
            <pc:docMk/>
            <pc:sldMk cId="435376302" sldId="289"/>
            <ac:spMk id="2" creationId="{0729BC4F-73EC-5500-9D6B-EF0E438B40FC}"/>
          </ac:spMkLst>
        </pc:spChg>
        <pc:spChg chg="mod">
          <ac:chgData name="Minutella Emanuele" userId="88db3e4a-eaa5-4932-bef2-b02540554cfc" providerId="ADAL" clId="{645576B8-B698-4B0B-9859-A1FFC8D33202}" dt="2026-01-12T11:41:36.668" v="184" actId="6549"/>
          <ac:spMkLst>
            <pc:docMk/>
            <pc:sldMk cId="435376302" sldId="289"/>
            <ac:spMk id="8" creationId="{3BFE0992-45BD-DED3-5611-56B46952902F}"/>
          </ac:spMkLst>
        </pc:spChg>
        <pc:spChg chg="mod">
          <ac:chgData name="Minutella Emanuele" userId="88db3e4a-eaa5-4932-bef2-b02540554cfc" providerId="ADAL" clId="{645576B8-B698-4B0B-9859-A1FFC8D33202}" dt="2026-01-12T11:42:25.177" v="204" actId="1076"/>
          <ac:spMkLst>
            <pc:docMk/>
            <pc:sldMk cId="435376302" sldId="289"/>
            <ac:spMk id="14" creationId="{928CAE6E-E598-A80F-6303-95E42DF7AFDC}"/>
          </ac:spMkLst>
        </pc:spChg>
        <pc:spChg chg="mod">
          <ac:chgData name="Minutella Emanuele" userId="88db3e4a-eaa5-4932-bef2-b02540554cfc" providerId="ADAL" clId="{645576B8-B698-4B0B-9859-A1FFC8D33202}" dt="2026-01-12T11:42:37.609" v="207" actId="1076"/>
          <ac:spMkLst>
            <pc:docMk/>
            <pc:sldMk cId="435376302" sldId="289"/>
            <ac:spMk id="15" creationId="{7142B35D-8EA8-2306-FF60-7155F33ACBE6}"/>
          </ac:spMkLst>
        </pc:spChg>
        <pc:spChg chg="mod">
          <ac:chgData name="Minutella Emanuele" userId="88db3e4a-eaa5-4932-bef2-b02540554cfc" providerId="ADAL" clId="{645576B8-B698-4B0B-9859-A1FFC8D33202}" dt="2026-01-12T11:42:41.153" v="208" actId="1076"/>
          <ac:spMkLst>
            <pc:docMk/>
            <pc:sldMk cId="435376302" sldId="289"/>
            <ac:spMk id="16" creationId="{02867EA1-5950-BE66-1C5B-0EB6BC3E4BBA}"/>
          </ac:spMkLst>
        </pc:spChg>
        <pc:spChg chg="mod">
          <ac:chgData name="Minutella Emanuele" userId="88db3e4a-eaa5-4932-bef2-b02540554cfc" providerId="ADAL" clId="{645576B8-B698-4B0B-9859-A1FFC8D33202}" dt="2026-01-12T11:42:53.656" v="212" actId="1076"/>
          <ac:spMkLst>
            <pc:docMk/>
            <pc:sldMk cId="435376302" sldId="289"/>
            <ac:spMk id="17" creationId="{A2C5CAAB-7CC2-90A9-99DD-DAC79095159E}"/>
          </ac:spMkLst>
        </pc:spChg>
        <pc:spChg chg="mod">
          <ac:chgData name="Minutella Emanuele" userId="88db3e4a-eaa5-4932-bef2-b02540554cfc" providerId="ADAL" clId="{645576B8-B698-4B0B-9859-A1FFC8D33202}" dt="2026-01-12T11:42:51.530" v="211" actId="1076"/>
          <ac:spMkLst>
            <pc:docMk/>
            <pc:sldMk cId="435376302" sldId="289"/>
            <ac:spMk id="18" creationId="{7F43A78E-5B84-6E84-216C-D5618EA5A895}"/>
          </ac:spMkLst>
        </pc:spChg>
      </pc:sldChg>
    </pc:docChg>
  </pc:docChgLst>
  <pc:docChgLst>
    <pc:chgData name="Commissari Annalisa" userId="S::annalisa.commissari@regione.emilia-romagna.it::4e62a808-dabd-4721-8bf3-525168fc13bc" providerId="AD" clId="Web-{0EB80BD3-82F1-CEE0-6888-96A51A265953}"/>
    <pc:docChg chg="addSld delSld modSld sldOrd">
      <pc:chgData name="Commissari Annalisa" userId="S::annalisa.commissari@regione.emilia-romagna.it::4e62a808-dabd-4721-8bf3-525168fc13bc" providerId="AD" clId="Web-{0EB80BD3-82F1-CEE0-6888-96A51A265953}" dt="2026-01-12T14:57:08.307" v="1153" actId="20577"/>
      <pc:docMkLst>
        <pc:docMk/>
      </pc:docMkLst>
      <pc:sldChg chg="modSp">
        <pc:chgData name="Commissari Annalisa" userId="S::annalisa.commissari@regione.emilia-romagna.it::4e62a808-dabd-4721-8bf3-525168fc13bc" providerId="AD" clId="Web-{0EB80BD3-82F1-CEE0-6888-96A51A265953}" dt="2026-01-12T13:59:41.319" v="471" actId="20577"/>
        <pc:sldMkLst>
          <pc:docMk/>
          <pc:sldMk cId="0" sldId="260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59:41.319" v="471" actId="20577"/>
          <ac:spMkLst>
            <pc:docMk/>
            <pc:sldMk cId="0" sldId="260"/>
            <ac:spMk id="3" creationId="{00000000-0000-0000-0000-000000000000}"/>
          </ac:spMkLst>
        </pc:spChg>
      </pc:sldChg>
      <pc:sldChg chg="delSp modSp">
        <pc:chgData name="Commissari Annalisa" userId="S::annalisa.commissari@regione.emilia-romagna.it::4e62a808-dabd-4721-8bf3-525168fc13bc" providerId="AD" clId="Web-{0EB80BD3-82F1-CEE0-6888-96A51A265953}" dt="2026-01-12T13:27:31.644" v="84" actId="20577"/>
        <pc:sldMkLst>
          <pc:docMk/>
          <pc:sldMk cId="0" sldId="269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27:31.644" v="84" actId="20577"/>
          <ac:spMkLst>
            <pc:docMk/>
            <pc:sldMk cId="0" sldId="269"/>
            <ac:spMk id="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2:57:47.315" v="48" actId="20577"/>
          <ac:spMkLst>
            <pc:docMk/>
            <pc:sldMk cId="0" sldId="269"/>
            <ac:spMk id="8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2:56:49.596" v="35" actId="20577"/>
          <ac:spMkLst>
            <pc:docMk/>
            <pc:sldMk cId="0" sldId="269"/>
            <ac:spMk id="11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2:58:21.596" v="59" actId="1076"/>
          <ac:spMkLst>
            <pc:docMk/>
            <pc:sldMk cId="0" sldId="269"/>
            <ac:spMk id="1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2:56:15.534" v="28" actId="1076"/>
          <ac:spMkLst>
            <pc:docMk/>
            <pc:sldMk cId="0" sldId="269"/>
            <ac:spMk id="28" creationId="{00000000-0000-0000-0000-000000000000}"/>
          </ac:spMkLst>
        </pc:spChg>
      </pc:sldChg>
      <pc:sldChg chg="delSp modSp">
        <pc:chgData name="Commissari Annalisa" userId="S::annalisa.commissari@regione.emilia-romagna.it::4e62a808-dabd-4721-8bf3-525168fc13bc" providerId="AD" clId="Web-{0EB80BD3-82F1-CEE0-6888-96A51A265953}" dt="2026-01-12T13:28:34.879" v="99" actId="14100"/>
        <pc:sldMkLst>
          <pc:docMk/>
          <pc:sldMk cId="0" sldId="270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28:05.457" v="89" actId="20577"/>
          <ac:spMkLst>
            <pc:docMk/>
            <pc:sldMk cId="0" sldId="270"/>
            <ac:spMk id="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28:34.879" v="99" actId="14100"/>
          <ac:spMkLst>
            <pc:docMk/>
            <pc:sldMk cId="0" sldId="270"/>
            <ac:spMk id="4" creationId="{00000000-0000-0000-0000-000000000000}"/>
          </ac:spMkLst>
        </pc:spChg>
      </pc:sldChg>
      <pc:sldChg chg="addSp delSp modSp">
        <pc:chgData name="Commissari Annalisa" userId="S::annalisa.commissari@regione.emilia-romagna.it::4e62a808-dabd-4721-8bf3-525168fc13bc" providerId="AD" clId="Web-{0EB80BD3-82F1-CEE0-6888-96A51A265953}" dt="2026-01-12T13:37:52.489" v="287" actId="20577"/>
        <pc:sldMkLst>
          <pc:docMk/>
          <pc:sldMk cId="0" sldId="271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30:16.410" v="104" actId="20577"/>
          <ac:spMkLst>
            <pc:docMk/>
            <pc:sldMk cId="0" sldId="271"/>
            <ac:spMk id="4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37:52.489" v="287" actId="20577"/>
          <ac:spMkLst>
            <pc:docMk/>
            <pc:sldMk cId="0" sldId="271"/>
            <ac:spMk id="7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36:41.302" v="265" actId="20577"/>
          <ac:spMkLst>
            <pc:docMk/>
            <pc:sldMk cId="0" sldId="271"/>
            <ac:spMk id="8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37:44.661" v="285" actId="20577"/>
          <ac:spMkLst>
            <pc:docMk/>
            <pc:sldMk cId="0" sldId="271"/>
            <ac:spMk id="9" creationId="{00000000-0000-0000-0000-000000000000}"/>
          </ac:spMkLst>
        </pc:spChg>
        <pc:spChg chg="add del mod">
          <ac:chgData name="Commissari Annalisa" userId="S::annalisa.commissari@regione.emilia-romagna.it::4e62a808-dabd-4721-8bf3-525168fc13bc" providerId="AD" clId="Web-{0EB80BD3-82F1-CEE0-6888-96A51A265953}" dt="2026-01-12T13:32:56.254" v="173" actId="20577"/>
          <ac:spMkLst>
            <pc:docMk/>
            <pc:sldMk cId="0" sldId="271"/>
            <ac:spMk id="12" creationId="{6BA973EE-66F5-2724-49F7-7DDA30812744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3:38:45.630" v="288"/>
        <pc:sldMkLst>
          <pc:docMk/>
          <pc:sldMk cId="0" sldId="272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38:45.630" v="288"/>
          <ac:spMkLst>
            <pc:docMk/>
            <pc:sldMk cId="0" sldId="272"/>
            <ac:spMk id="2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3:47:08.927" v="324"/>
        <pc:sldMkLst>
          <pc:docMk/>
          <pc:sldMk cId="0" sldId="273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39:52.755" v="295"/>
          <ac:spMkLst>
            <pc:docMk/>
            <pc:sldMk cId="0" sldId="273"/>
            <ac:spMk id="2" creationId="{00000000-0000-0000-0000-000000000000}"/>
          </ac:spMkLst>
        </pc:spChg>
        <pc:graphicFrameChg chg="mod modGraphic">
          <ac:chgData name="Commissari Annalisa" userId="S::annalisa.commissari@regione.emilia-romagna.it::4e62a808-dabd-4721-8bf3-525168fc13bc" providerId="AD" clId="Web-{0EB80BD3-82F1-CEE0-6888-96A51A265953}" dt="2026-01-12T13:47:08.927" v="324"/>
          <ac:graphicFrameMkLst>
            <pc:docMk/>
            <pc:sldMk cId="0" sldId="273"/>
            <ac:graphicFrameMk id="3" creationId="{00000000-0000-0000-0000-000000000000}"/>
          </ac:graphicFrameMkLst>
        </pc:graphicFrameChg>
      </pc:sldChg>
      <pc:sldChg chg="addSp delSp modSp">
        <pc:chgData name="Commissari Annalisa" userId="S::annalisa.commissari@regione.emilia-romagna.it::4e62a808-dabd-4721-8bf3-525168fc13bc" providerId="AD" clId="Web-{0EB80BD3-82F1-CEE0-6888-96A51A265953}" dt="2026-01-12T14:44:29.494" v="974" actId="14100"/>
        <pc:sldMkLst>
          <pc:docMk/>
          <pc:sldMk cId="0" sldId="274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49:28.709" v="390" actId="20577"/>
          <ac:spMkLst>
            <pc:docMk/>
            <pc:sldMk cId="0" sldId="274"/>
            <ac:spMk id="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44:29.494" v="974" actId="14100"/>
          <ac:spMkLst>
            <pc:docMk/>
            <pc:sldMk cId="0" sldId="274"/>
            <ac:spMk id="3" creationId="{00000000-0000-0000-0000-000000000000}"/>
          </ac:spMkLst>
        </pc:spChg>
        <pc:spChg chg="add mod">
          <ac:chgData name="Commissari Annalisa" userId="S::annalisa.commissari@regione.emilia-romagna.it::4e62a808-dabd-4721-8bf3-525168fc13bc" providerId="AD" clId="Web-{0EB80BD3-82F1-CEE0-6888-96A51A265953}" dt="2026-01-12T14:44:18.072" v="973" actId="1076"/>
          <ac:spMkLst>
            <pc:docMk/>
            <pc:sldMk cId="0" sldId="274"/>
            <ac:spMk id="12" creationId="{21585464-199A-B9B6-3CF8-B9EE9B24E535}"/>
          </ac:spMkLst>
        </pc:spChg>
      </pc:sldChg>
      <pc:sldChg chg="addSp modSp">
        <pc:chgData name="Commissari Annalisa" userId="S::annalisa.commissari@regione.emilia-romagna.it::4e62a808-dabd-4721-8bf3-525168fc13bc" providerId="AD" clId="Web-{0EB80BD3-82F1-CEE0-6888-96A51A265953}" dt="2026-01-12T14:36:11.852" v="809" actId="1076"/>
        <pc:sldMkLst>
          <pc:docMk/>
          <pc:sldMk cId="0" sldId="275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50:05.521" v="399" actId="20577"/>
          <ac:spMkLst>
            <pc:docMk/>
            <pc:sldMk cId="0" sldId="275"/>
            <ac:spMk id="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36:11.852" v="809" actId="1076"/>
          <ac:spMkLst>
            <pc:docMk/>
            <pc:sldMk cId="0" sldId="275"/>
            <ac:spMk id="3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36:08.227" v="808" actId="1076"/>
          <ac:spMkLst>
            <pc:docMk/>
            <pc:sldMk cId="0" sldId="275"/>
            <ac:spMk id="4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36:05.008" v="807" actId="1076"/>
          <ac:spMkLst>
            <pc:docMk/>
            <pc:sldMk cId="0" sldId="275"/>
            <ac:spMk id="5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35:58.555" v="806" actId="1076"/>
          <ac:spMkLst>
            <pc:docMk/>
            <pc:sldMk cId="0" sldId="275"/>
            <ac:spMk id="6" creationId="{00000000-0000-0000-0000-000000000000}"/>
          </ac:spMkLst>
        </pc:spChg>
        <pc:spChg chg="add mod">
          <ac:chgData name="Commissari Annalisa" userId="S::annalisa.commissari@regione.emilia-romagna.it::4e62a808-dabd-4721-8bf3-525168fc13bc" providerId="AD" clId="Web-{0EB80BD3-82F1-CEE0-6888-96A51A265953}" dt="2026-01-12T14:34:44.508" v="797" actId="1076"/>
          <ac:spMkLst>
            <pc:docMk/>
            <pc:sldMk cId="0" sldId="275"/>
            <ac:spMk id="9" creationId="{1DB7C88F-A97A-5025-797C-EA4EEAF3ECDB}"/>
          </ac:spMkLst>
        </pc:spChg>
      </pc:sldChg>
      <pc:sldChg chg="delSp modSp">
        <pc:chgData name="Commissari Annalisa" userId="S::annalisa.commissari@regione.emilia-romagna.it::4e62a808-dabd-4721-8bf3-525168fc13bc" providerId="AD" clId="Web-{0EB80BD3-82F1-CEE0-6888-96A51A265953}" dt="2026-01-12T13:52:33.881" v="414" actId="20577"/>
        <pc:sldMkLst>
          <pc:docMk/>
          <pc:sldMk cId="0" sldId="276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52:16.771" v="413" actId="20577"/>
          <ac:spMkLst>
            <pc:docMk/>
            <pc:sldMk cId="0" sldId="276"/>
            <ac:spMk id="8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50:41.615" v="401" actId="20577"/>
          <ac:spMkLst>
            <pc:docMk/>
            <pc:sldMk cId="0" sldId="276"/>
            <ac:spMk id="10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51:01.240" v="404" actId="20577"/>
          <ac:spMkLst>
            <pc:docMk/>
            <pc:sldMk cId="0" sldId="276"/>
            <ac:spMk id="11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51:10.927" v="406" actId="20577"/>
          <ac:spMkLst>
            <pc:docMk/>
            <pc:sldMk cId="0" sldId="276"/>
            <ac:spMk id="1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3:52:33.881" v="414" actId="20577"/>
          <ac:spMkLst>
            <pc:docMk/>
            <pc:sldMk cId="0" sldId="276"/>
            <ac:spMk id="20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3:52:47.678" v="415"/>
        <pc:sldMkLst>
          <pc:docMk/>
          <pc:sldMk cId="0" sldId="277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52:47.678" v="415"/>
          <ac:spMkLst>
            <pc:docMk/>
            <pc:sldMk cId="0" sldId="277"/>
            <ac:spMk id="5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45:07.197" v="988" actId="20577"/>
        <pc:sldMkLst>
          <pc:docMk/>
          <pc:sldMk cId="0" sldId="279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07.197" v="988" actId="20577"/>
          <ac:spMkLst>
            <pc:docMk/>
            <pc:sldMk cId="0" sldId="279"/>
            <ac:spMk id="2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53:32.369" v="1114" actId="20577"/>
        <pc:sldMkLst>
          <pc:docMk/>
          <pc:sldMk cId="0" sldId="280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09.509" v="989"/>
          <ac:spMkLst>
            <pc:docMk/>
            <pc:sldMk cId="0" sldId="280"/>
            <ac:spMk id="2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53:32.369" v="1114" actId="20577"/>
          <ac:spMkLst>
            <pc:docMk/>
            <pc:sldMk cId="0" sldId="280"/>
            <ac:spMk id="3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45:14.462" v="990"/>
        <pc:sldMkLst>
          <pc:docMk/>
          <pc:sldMk cId="0" sldId="281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14.462" v="990"/>
          <ac:spMkLst>
            <pc:docMk/>
            <pc:sldMk cId="0" sldId="281"/>
            <ac:spMk id="2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45:20.478" v="991"/>
        <pc:sldMkLst>
          <pc:docMk/>
          <pc:sldMk cId="0" sldId="282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20.478" v="991"/>
          <ac:spMkLst>
            <pc:docMk/>
            <pc:sldMk cId="0" sldId="282"/>
            <ac:spMk id="2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45:29.275" v="992"/>
        <pc:sldMkLst>
          <pc:docMk/>
          <pc:sldMk cId="0" sldId="283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29.275" v="992"/>
          <ac:spMkLst>
            <pc:docMk/>
            <pc:sldMk cId="0" sldId="283"/>
            <ac:spMk id="2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45:37.088" v="993"/>
        <pc:sldMkLst>
          <pc:docMk/>
          <pc:sldMk cId="0" sldId="284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37.088" v="993"/>
          <ac:spMkLst>
            <pc:docMk/>
            <pc:sldMk cId="0" sldId="284"/>
            <ac:spMk id="2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4:45:44.150" v="994"/>
        <pc:sldMkLst>
          <pc:docMk/>
          <pc:sldMk cId="0" sldId="285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45:44.150" v="994"/>
          <ac:spMkLst>
            <pc:docMk/>
            <pc:sldMk cId="0" sldId="285"/>
            <ac:spMk id="10" creationId="{00000000-0000-0000-0000-000000000000}"/>
          </ac:spMkLst>
        </pc:spChg>
      </pc:sldChg>
      <pc:sldChg chg="addSp delSp modSp">
        <pc:chgData name="Commissari Annalisa" userId="S::annalisa.commissari@regione.emilia-romagna.it::4e62a808-dabd-4721-8bf3-525168fc13bc" providerId="AD" clId="Web-{0EB80BD3-82F1-CEE0-6888-96A51A265953}" dt="2026-01-12T14:55:05.885" v="1124" actId="20577"/>
        <pc:sldMkLst>
          <pc:docMk/>
          <pc:sldMk cId="0" sldId="286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55:05.885" v="1124" actId="20577"/>
          <ac:spMkLst>
            <pc:docMk/>
            <pc:sldMk cId="0" sldId="286"/>
            <ac:spMk id="2" creationId="{00000000-0000-0000-0000-000000000000}"/>
          </ac:spMkLst>
        </pc:spChg>
        <pc:spChg chg="add del mod">
          <ac:chgData name="Commissari Annalisa" userId="S::annalisa.commissari@regione.emilia-romagna.it::4e62a808-dabd-4721-8bf3-525168fc13bc" providerId="AD" clId="Web-{0EB80BD3-82F1-CEE0-6888-96A51A265953}" dt="2026-01-12T14:49:51.978" v="1089" actId="1076"/>
          <ac:spMkLst>
            <pc:docMk/>
            <pc:sldMk cId="0" sldId="286"/>
            <ac:spMk id="3" creationId="{00000000-0000-0000-0000-000000000000}"/>
          </ac:spMkLst>
        </pc:spChg>
        <pc:spChg chg="add mod ord">
          <ac:chgData name="Commissari Annalisa" userId="S::annalisa.commissari@regione.emilia-romagna.it::4e62a808-dabd-4721-8bf3-525168fc13bc" providerId="AD" clId="Web-{0EB80BD3-82F1-CEE0-6888-96A51A265953}" dt="2026-01-12T14:50:01.197" v="1092" actId="1076"/>
          <ac:spMkLst>
            <pc:docMk/>
            <pc:sldMk cId="0" sldId="286"/>
            <ac:spMk id="12" creationId="{BEE07CFA-AE3C-411C-AC1D-6590E82DDF14}"/>
          </ac:spMkLst>
        </pc:spChg>
      </pc:sldChg>
      <pc:sldChg chg="delSp modSp">
        <pc:chgData name="Commissari Annalisa" userId="S::annalisa.commissari@regione.emilia-romagna.it::4e62a808-dabd-4721-8bf3-525168fc13bc" providerId="AD" clId="Web-{0EB80BD3-82F1-CEE0-6888-96A51A265953}" dt="2026-01-12T14:00:52.303" v="483" actId="1076"/>
        <pc:sldMkLst>
          <pc:docMk/>
          <pc:sldMk cId="0" sldId="287"/>
        </pc:sldMkLst>
        <pc:spChg chg="mod ord">
          <ac:chgData name="Commissari Annalisa" userId="S::annalisa.commissari@regione.emilia-romagna.it::4e62a808-dabd-4721-8bf3-525168fc13bc" providerId="AD" clId="Web-{0EB80BD3-82F1-CEE0-6888-96A51A265953}" dt="2026-01-12T14:00:42.209" v="480" actId="1076"/>
          <ac:spMkLst>
            <pc:docMk/>
            <pc:sldMk cId="0" sldId="287"/>
            <ac:spMk id="4" creationId="{00000000-0000-0000-0000-000000000000}"/>
          </ac:spMkLst>
        </pc:spChg>
        <pc:spChg chg="ord">
          <ac:chgData name="Commissari Annalisa" userId="S::annalisa.commissari@regione.emilia-romagna.it::4e62a808-dabd-4721-8bf3-525168fc13bc" providerId="AD" clId="Web-{0EB80BD3-82F1-CEE0-6888-96A51A265953}" dt="2026-01-12T14:00:24.428" v="476"/>
          <ac:spMkLst>
            <pc:docMk/>
            <pc:sldMk cId="0" sldId="287"/>
            <ac:spMk id="5" creationId="{00000000-0000-0000-0000-000000000000}"/>
          </ac:spMkLst>
        </pc:spChg>
        <pc:spChg chg="mod">
          <ac:chgData name="Commissari Annalisa" userId="S::annalisa.commissari@regione.emilia-romagna.it::4e62a808-dabd-4721-8bf3-525168fc13bc" providerId="AD" clId="Web-{0EB80BD3-82F1-CEE0-6888-96A51A265953}" dt="2026-01-12T14:00:52.303" v="483" actId="1076"/>
          <ac:spMkLst>
            <pc:docMk/>
            <pc:sldMk cId="0" sldId="287"/>
            <ac:spMk id="25" creationId="{00000000-0000-0000-0000-000000000000}"/>
          </ac:spMkLst>
        </pc:spChg>
      </pc:sldChg>
      <pc:sldChg chg="modSp">
        <pc:chgData name="Commissari Annalisa" userId="S::annalisa.commissari@regione.emilia-romagna.it::4e62a808-dabd-4721-8bf3-525168fc13bc" providerId="AD" clId="Web-{0EB80BD3-82F1-CEE0-6888-96A51A265953}" dt="2026-01-12T13:59:53.147" v="472"/>
        <pc:sldMkLst>
          <pc:docMk/>
          <pc:sldMk cId="0" sldId="288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3:59:53.147" v="472"/>
          <ac:spMkLst>
            <pc:docMk/>
            <pc:sldMk cId="0" sldId="288"/>
            <ac:spMk id="2" creationId="{00000000-0000-0000-0000-000000000000}"/>
          </ac:spMkLst>
        </pc:spChg>
      </pc:sldChg>
      <pc:sldChg chg="addSp delSp modSp add replId">
        <pc:chgData name="Commissari Annalisa" userId="S::annalisa.commissari@regione.emilia-romagna.it::4e62a808-dabd-4721-8bf3-525168fc13bc" providerId="AD" clId="Web-{0EB80BD3-82F1-CEE0-6888-96A51A265953}" dt="2026-01-12T14:24:09.586" v="649" actId="20577"/>
        <pc:sldMkLst>
          <pc:docMk/>
          <pc:sldMk cId="3480024463" sldId="291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24:09.586" v="649" actId="20577"/>
          <ac:spMkLst>
            <pc:docMk/>
            <pc:sldMk cId="3480024463" sldId="291"/>
            <ac:spMk id="2" creationId="{8F924CFE-7626-33D4-D806-4E701B323FCA}"/>
          </ac:spMkLst>
        </pc:spChg>
        <pc:spChg chg="add mod">
          <ac:chgData name="Commissari Annalisa" userId="S::annalisa.commissari@regione.emilia-romagna.it::4e62a808-dabd-4721-8bf3-525168fc13bc" providerId="AD" clId="Web-{0EB80BD3-82F1-CEE0-6888-96A51A265953}" dt="2026-01-12T14:23:00.367" v="624" actId="20577"/>
          <ac:spMkLst>
            <pc:docMk/>
            <pc:sldMk cId="3480024463" sldId="291"/>
            <ac:spMk id="8" creationId="{0F145E6A-55E1-1BEB-180D-BBE47D45315B}"/>
          </ac:spMkLst>
        </pc:spChg>
      </pc:sldChg>
      <pc:sldChg chg="delSp modSp add replId">
        <pc:chgData name="Commissari Annalisa" userId="S::annalisa.commissari@regione.emilia-romagna.it::4e62a808-dabd-4721-8bf3-525168fc13bc" providerId="AD" clId="Web-{0EB80BD3-82F1-CEE0-6888-96A51A265953}" dt="2026-01-12T14:57:08.307" v="1153" actId="20577"/>
        <pc:sldMkLst>
          <pc:docMk/>
          <pc:sldMk cId="3232058017" sldId="293"/>
        </pc:sldMkLst>
        <pc:spChg chg="mod">
          <ac:chgData name="Commissari Annalisa" userId="S::annalisa.commissari@regione.emilia-romagna.it::4e62a808-dabd-4721-8bf3-525168fc13bc" providerId="AD" clId="Web-{0EB80BD3-82F1-CEE0-6888-96A51A265953}" dt="2026-01-12T14:57:08.307" v="1153" actId="20577"/>
          <ac:spMkLst>
            <pc:docMk/>
            <pc:sldMk cId="3232058017" sldId="293"/>
            <ac:spMk id="3" creationId="{E0218CD5-6332-D741-271B-A16C51748978}"/>
          </ac:spMkLst>
        </pc:spChg>
      </pc:sldChg>
    </pc:docChg>
  </pc:docChgLst>
  <pc:docChgLst>
    <pc:chgData name="Minutella Emanuele" userId="S::emanuele.minutella@regione.emilia-romagna.it::88db3e4a-eaa5-4932-bef2-b02540554cfc" providerId="AD" clId="Web-{9368AD2C-160E-10EF-7FBF-F6D6ECFADC84}"/>
    <pc:docChg chg="modSld">
      <pc:chgData name="Minutella Emanuele" userId="S::emanuele.minutella@regione.emilia-romagna.it::88db3e4a-eaa5-4932-bef2-b02540554cfc" providerId="AD" clId="Web-{9368AD2C-160E-10EF-7FBF-F6D6ECFADC84}" dt="2026-01-13T18:35:02.520" v="639" actId="20577"/>
      <pc:docMkLst>
        <pc:docMk/>
      </pc:docMkLst>
      <pc:sldChg chg="addSp delSp modSp">
        <pc:chgData name="Minutella Emanuele" userId="S::emanuele.minutella@regione.emilia-romagna.it::88db3e4a-eaa5-4932-bef2-b02540554cfc" providerId="AD" clId="Web-{9368AD2C-160E-10EF-7FBF-F6D6ECFADC84}" dt="2026-01-13T18:33:33.378" v="612" actId="14100"/>
        <pc:sldMkLst>
          <pc:docMk/>
          <pc:sldMk cId="0" sldId="258"/>
        </pc:sldMkLst>
        <pc:spChg chg="mod">
          <ac:chgData name="Minutella Emanuele" userId="S::emanuele.minutella@regione.emilia-romagna.it::88db3e4a-eaa5-4932-bef2-b02540554cfc" providerId="AD" clId="Web-{9368AD2C-160E-10EF-7FBF-F6D6ECFADC84}" dt="2026-01-13T18:11:56.287" v="98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12:25.898" v="104" actId="107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33:22.456" v="610" actId="20577"/>
          <ac:spMkLst>
            <pc:docMk/>
            <pc:sldMk cId="0" sldId="258"/>
            <ac:spMk id="18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13:11.352" v="124" actId="20577"/>
          <ac:spMkLst>
            <pc:docMk/>
            <pc:sldMk cId="0" sldId="258"/>
            <ac:spMk id="27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23:29.307" v="337" actId="1076"/>
          <ac:spMkLst>
            <pc:docMk/>
            <pc:sldMk cId="0" sldId="258"/>
            <ac:spMk id="35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18:02.999" v="279" actId="1076"/>
          <ac:spMkLst>
            <pc:docMk/>
            <pc:sldMk cId="0" sldId="258"/>
            <ac:spMk id="39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21:12.861" v="319"/>
          <ac:spMkLst>
            <pc:docMk/>
            <pc:sldMk cId="0" sldId="258"/>
            <ac:spMk id="41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9368AD2C-160E-10EF-7FBF-F6D6ECFADC84}" dt="2026-01-13T18:28:48.981" v="548"/>
          <ac:spMkLst>
            <pc:docMk/>
            <pc:sldMk cId="0" sldId="258"/>
            <ac:spMk id="42" creationId="{00000000-0000-0000-0000-000000000000}"/>
          </ac:spMkLst>
        </pc:spChg>
        <pc:spChg chg="add del mod">
          <ac:chgData name="Minutella Emanuele" userId="S::emanuele.minutella@regione.emilia-romagna.it::88db3e4a-eaa5-4932-bef2-b02540554cfc" providerId="AD" clId="Web-{9368AD2C-160E-10EF-7FBF-F6D6ECFADC84}" dt="2026-01-13T18:30:53.797" v="603" actId="20577"/>
          <ac:spMkLst>
            <pc:docMk/>
            <pc:sldMk cId="0" sldId="258"/>
            <ac:spMk id="43" creationId="{00000000-0000-0000-0000-000000000000}"/>
          </ac:spMkLst>
        </pc:spChg>
        <pc:grpChg chg="mod">
          <ac:chgData name="Minutella Emanuele" userId="S::emanuele.minutella@regione.emilia-romagna.it::88db3e4a-eaa5-4932-bef2-b02540554cfc" providerId="AD" clId="Web-{9368AD2C-160E-10EF-7FBF-F6D6ECFADC84}" dt="2026-01-13T18:18:37.718" v="286" actId="1076"/>
          <ac:grpSpMkLst>
            <pc:docMk/>
            <pc:sldMk cId="0" sldId="258"/>
            <ac:grpSpMk id="3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9368AD2C-160E-10EF-7FBF-F6D6ECFADC84}" dt="2026-01-13T18:16:57.654" v="271" actId="14100"/>
          <ac:grpSpMkLst>
            <pc:docMk/>
            <pc:sldMk cId="0" sldId="258"/>
            <ac:grpSpMk id="10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9368AD2C-160E-10EF-7FBF-F6D6ECFADC84}" dt="2026-01-13T18:33:28.613" v="611" actId="14100"/>
          <ac:grpSpMkLst>
            <pc:docMk/>
            <pc:sldMk cId="0" sldId="258"/>
            <ac:grpSpMk id="14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9368AD2C-160E-10EF-7FBF-F6D6ECFADC84}" dt="2026-01-13T18:11:59.413" v="99" actId="1076"/>
          <ac:grpSpMkLst>
            <pc:docMk/>
            <pc:sldMk cId="0" sldId="258"/>
            <ac:grpSpMk id="24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9368AD2C-160E-10EF-7FBF-F6D6ECFADC84}" dt="2026-01-13T18:23:24.885" v="336" actId="1076"/>
          <ac:grpSpMkLst>
            <pc:docMk/>
            <pc:sldMk cId="0" sldId="258"/>
            <ac:grpSpMk id="32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9368AD2C-160E-10EF-7FBF-F6D6ECFADC84}" dt="2026-01-13T18:17:53.217" v="277" actId="1076"/>
          <ac:grpSpMkLst>
            <pc:docMk/>
            <pc:sldMk cId="0" sldId="258"/>
            <ac:grpSpMk id="36" creationId="{00000000-0000-0000-0000-000000000000}"/>
          </ac:grpSpMkLst>
        </pc:grpChg>
        <pc:grpChg chg="add del mod">
          <ac:chgData name="Minutella Emanuele" userId="S::emanuele.minutella@regione.emilia-romagna.it::88db3e4a-eaa5-4932-bef2-b02540554cfc" providerId="AD" clId="Web-{9368AD2C-160E-10EF-7FBF-F6D6ECFADC84}" dt="2026-01-13T18:24:20.858" v="356" actId="14100"/>
          <ac:grpSpMkLst>
            <pc:docMk/>
            <pc:sldMk cId="0" sldId="258"/>
            <ac:grpSpMk id="40" creationId="{00000000-0000-0000-0000-000000000000}"/>
          </ac:grpSpMkLst>
        </pc:grpChg>
        <pc:grpChg chg="add del mod">
          <ac:chgData name="Minutella Emanuele" userId="S::emanuele.minutella@regione.emilia-romagna.it::88db3e4a-eaa5-4932-bef2-b02540554cfc" providerId="AD" clId="Web-{9368AD2C-160E-10EF-7FBF-F6D6ECFADC84}" dt="2026-01-13T18:33:33.378" v="612" actId="14100"/>
          <ac:grpSpMkLst>
            <pc:docMk/>
            <pc:sldMk cId="0" sldId="258"/>
            <ac:grpSpMk id="44" creationId="{00000000-0000-0000-0000-000000000000}"/>
          </ac:grpSpMkLst>
        </pc:grpChg>
      </pc:sldChg>
      <pc:sldChg chg="modSp">
        <pc:chgData name="Minutella Emanuele" userId="S::emanuele.minutella@regione.emilia-romagna.it::88db3e4a-eaa5-4932-bef2-b02540554cfc" providerId="AD" clId="Web-{9368AD2C-160E-10EF-7FBF-F6D6ECFADC84}" dt="2026-01-13T18:35:02.520" v="639" actId="20577"/>
        <pc:sldMkLst>
          <pc:docMk/>
          <pc:sldMk cId="0" sldId="259"/>
        </pc:sldMkLst>
        <pc:spChg chg="mod">
          <ac:chgData name="Minutella Emanuele" userId="S::emanuele.minutella@regione.emilia-romagna.it::88db3e4a-eaa5-4932-bef2-b02540554cfc" providerId="AD" clId="Web-{9368AD2C-160E-10EF-7FBF-F6D6ECFADC84}" dt="2026-01-13T18:35:02.520" v="639" actId="20577"/>
          <ac:spMkLst>
            <pc:docMk/>
            <pc:sldMk cId="0" sldId="259"/>
            <ac:spMk id="3" creationId="{00000000-0000-0000-0000-000000000000}"/>
          </ac:spMkLst>
        </pc:spChg>
      </pc:sldChg>
    </pc:docChg>
  </pc:docChgLst>
  <pc:docChgLst>
    <pc:chgData name="Minutella Emanuele" userId="S::emanuele.minutella@regione.emilia-romagna.it::88db3e4a-eaa5-4932-bef2-b02540554cfc" providerId="AD" clId="Web-{FCEB9C5B-8E52-F132-AC08-8FC1F859F106}"/>
    <pc:docChg chg="modSld">
      <pc:chgData name="Minutella Emanuele" userId="S::emanuele.minutella@regione.emilia-romagna.it::88db3e4a-eaa5-4932-bef2-b02540554cfc" providerId="AD" clId="Web-{FCEB9C5B-8E52-F132-AC08-8FC1F859F106}" dt="2026-01-13T18:05:55.202" v="72" actId="20577"/>
      <pc:docMkLst>
        <pc:docMk/>
      </pc:docMkLst>
      <pc:sldChg chg="delSp modSp">
        <pc:chgData name="Minutella Emanuele" userId="S::emanuele.minutella@regione.emilia-romagna.it::88db3e4a-eaa5-4932-bef2-b02540554cfc" providerId="AD" clId="Web-{FCEB9C5B-8E52-F132-AC08-8FC1F859F106}" dt="2026-01-13T17:40:31.035" v="61" actId="1076"/>
        <pc:sldMkLst>
          <pc:docMk/>
          <pc:sldMk cId="0" sldId="257"/>
        </pc:sldMkLst>
        <pc:spChg chg="mod">
          <ac:chgData name="Minutella Emanuele" userId="S::emanuele.minutella@regione.emilia-romagna.it::88db3e4a-eaa5-4932-bef2-b02540554cfc" providerId="AD" clId="Web-{FCEB9C5B-8E52-F132-AC08-8FC1F859F106}" dt="2026-01-13T17:37:09.749" v="9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37:26.140" v="13" actId="107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38:47.970" v="36" actId="14100"/>
          <ac:spMkLst>
            <pc:docMk/>
            <pc:sldMk cId="0" sldId="257"/>
            <ac:spMk id="18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39:16.268" v="46" actId="1076"/>
          <ac:spMkLst>
            <pc:docMk/>
            <pc:sldMk cId="0" sldId="257"/>
            <ac:spMk id="22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40:31.035" v="61" actId="1076"/>
          <ac:spMkLst>
            <pc:docMk/>
            <pc:sldMk cId="0" sldId="257"/>
            <ac:spMk id="26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40:24.800" v="60" actId="1076"/>
          <ac:spMkLst>
            <pc:docMk/>
            <pc:sldMk cId="0" sldId="257"/>
            <ac:spMk id="27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39:20.002" v="47" actId="1076"/>
          <ac:spMkLst>
            <pc:docMk/>
            <pc:sldMk cId="0" sldId="257"/>
            <ac:spMk id="29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39:40.721" v="50" actId="20577"/>
          <ac:spMkLst>
            <pc:docMk/>
            <pc:sldMk cId="0" sldId="257"/>
            <ac:spMk id="32" creationId="{00000000-0000-0000-0000-000000000000}"/>
          </ac:spMkLst>
        </pc:spChg>
        <pc:spChg chg="mod">
          <ac:chgData name="Minutella Emanuele" userId="S::emanuele.minutella@regione.emilia-romagna.it::88db3e4a-eaa5-4932-bef2-b02540554cfc" providerId="AD" clId="Web-{FCEB9C5B-8E52-F132-AC08-8FC1F859F106}" dt="2026-01-13T17:37:00.280" v="6" actId="1076"/>
          <ac:spMkLst>
            <pc:docMk/>
            <pc:sldMk cId="0" sldId="257"/>
            <ac:spMk id="33" creationId="{00000000-0000-0000-0000-000000000000}"/>
          </ac:spMkLst>
        </pc:spChg>
        <pc:grpChg chg="mod">
          <ac:chgData name="Minutella Emanuele" userId="S::emanuele.minutella@regione.emilia-romagna.it::88db3e4a-eaa5-4932-bef2-b02540554cfc" providerId="AD" clId="Web-{FCEB9C5B-8E52-F132-AC08-8FC1F859F106}" dt="2026-01-13T17:39:25.830" v="48" actId="1076"/>
          <ac:grpSpMkLst>
            <pc:docMk/>
            <pc:sldMk cId="0" sldId="257"/>
            <ac:grpSpMk id="9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FCEB9C5B-8E52-F132-AC08-8FC1F859F106}" dt="2026-01-13T17:39:13.955" v="45" actId="1076"/>
          <ac:grpSpMkLst>
            <pc:docMk/>
            <pc:sldMk cId="0" sldId="257"/>
            <ac:grpSpMk id="19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FCEB9C5B-8E52-F132-AC08-8FC1F859F106}" dt="2026-01-13T17:40:19.988" v="59" actId="1076"/>
          <ac:grpSpMkLst>
            <pc:docMk/>
            <pc:sldMk cId="0" sldId="257"/>
            <ac:grpSpMk id="23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FCEB9C5B-8E52-F132-AC08-8FC1F859F106}" dt="2026-01-13T17:39:09.064" v="44" actId="1076"/>
          <ac:grpSpMkLst>
            <pc:docMk/>
            <pc:sldMk cId="0" sldId="257"/>
            <ac:grpSpMk id="28" creationId="{00000000-0000-0000-0000-000000000000}"/>
          </ac:grpSpMkLst>
        </pc:grpChg>
        <pc:grpChg chg="mod">
          <ac:chgData name="Minutella Emanuele" userId="S::emanuele.minutella@regione.emilia-romagna.it::88db3e4a-eaa5-4932-bef2-b02540554cfc" providerId="AD" clId="Web-{FCEB9C5B-8E52-F132-AC08-8FC1F859F106}" dt="2026-01-13T17:37:02.124" v="7" actId="1076"/>
          <ac:grpSpMkLst>
            <pc:docMk/>
            <pc:sldMk cId="0" sldId="257"/>
            <ac:grpSpMk id="34" creationId="{00000000-0000-0000-0000-000000000000}"/>
          </ac:grpSpMkLst>
        </pc:grpChg>
      </pc:sldChg>
      <pc:sldChg chg="modSp">
        <pc:chgData name="Minutella Emanuele" userId="S::emanuele.minutella@regione.emilia-romagna.it::88db3e4a-eaa5-4932-bef2-b02540554cfc" providerId="AD" clId="Web-{FCEB9C5B-8E52-F132-AC08-8FC1F859F106}" dt="2026-01-13T18:05:55.202" v="72" actId="20577"/>
        <pc:sldMkLst>
          <pc:docMk/>
          <pc:sldMk cId="0" sldId="258"/>
        </pc:sldMkLst>
        <pc:spChg chg="mod">
          <ac:chgData name="Minutella Emanuele" userId="S::emanuele.minutella@regione.emilia-romagna.it::88db3e4a-eaa5-4932-bef2-b02540554cfc" providerId="AD" clId="Web-{FCEB9C5B-8E52-F132-AC08-8FC1F859F106}" dt="2026-01-13T18:05:55.202" v="72" actId="20577"/>
          <ac:spMkLst>
            <pc:docMk/>
            <pc:sldMk cId="0" sldId="258"/>
            <ac:spMk id="4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2025</a:t>
            </a: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2025</a:t>
            </a: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2025</a:t>
            </a: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2025</a:t>
            </a: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2025</a:t>
            </a: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815826" y="758951"/>
            <a:ext cx="376555" cy="5331460"/>
          </a:xfrm>
          <a:custGeom>
            <a:avLst/>
            <a:gdLst/>
            <a:ahLst/>
            <a:cxnLst/>
            <a:rect l="l" t="t" r="r" b="b"/>
            <a:pathLst>
              <a:path w="376554" h="5331460">
                <a:moveTo>
                  <a:pt x="376174" y="0"/>
                </a:moveTo>
                <a:lnTo>
                  <a:pt x="0" y="0"/>
                </a:lnTo>
                <a:lnTo>
                  <a:pt x="0" y="5330952"/>
                </a:lnTo>
                <a:lnTo>
                  <a:pt x="376174" y="5330952"/>
                </a:lnTo>
                <a:lnTo>
                  <a:pt x="376174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93389" y="306400"/>
            <a:ext cx="8011795" cy="8292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68700" y="2059051"/>
            <a:ext cx="8101965" cy="3432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60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2025</a:t>
            </a: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green.film/wp-content/uploads/2022/03/Richiesta-certificazione-Green-Film-2022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info@green.film" TargetMode="External"/><Relationship Id="rId5" Type="http://schemas.openxmlformats.org/officeDocument/2006/relationships/hyperlink" Target="https://www.green.film/wp-content/uploads/2022/03/Disciplinare-Green-Film-2022.pdf" TargetMode="External"/><Relationship Id="rId4" Type="http://schemas.openxmlformats.org/officeDocument/2006/relationships/hyperlink" Target="mailto:filmcom@regione.emilia-romagna.it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filmcom@regione.emilia-romagna.i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greenfilm.emiliaromagna@arpae.it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filmcom@regione.emilia-romagna.i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filmcom@regione.emilia-romagna.it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58951"/>
            <a:ext cx="3443604" cy="5331460"/>
          </a:xfrm>
          <a:custGeom>
            <a:avLst/>
            <a:gdLst/>
            <a:ahLst/>
            <a:cxnLst/>
            <a:rect l="l" t="t" r="r" b="b"/>
            <a:pathLst>
              <a:path w="3443604" h="5331460">
                <a:moveTo>
                  <a:pt x="3443604" y="0"/>
                </a:moveTo>
                <a:lnTo>
                  <a:pt x="0" y="0"/>
                </a:lnTo>
                <a:lnTo>
                  <a:pt x="0" y="5330952"/>
                </a:lnTo>
                <a:lnTo>
                  <a:pt x="3443604" y="5330952"/>
                </a:lnTo>
                <a:lnTo>
                  <a:pt x="344360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815826" y="758951"/>
            <a:ext cx="376555" cy="5331460"/>
          </a:xfrm>
          <a:custGeom>
            <a:avLst/>
            <a:gdLst/>
            <a:ahLst/>
            <a:cxnLst/>
            <a:rect l="l" t="t" r="r" b="b"/>
            <a:pathLst>
              <a:path w="376554" h="5331460">
                <a:moveTo>
                  <a:pt x="376174" y="0"/>
                </a:moveTo>
                <a:lnTo>
                  <a:pt x="0" y="0"/>
                </a:lnTo>
                <a:lnTo>
                  <a:pt x="0" y="5330952"/>
                </a:lnTo>
                <a:lnTo>
                  <a:pt x="376174" y="5330952"/>
                </a:lnTo>
                <a:lnTo>
                  <a:pt x="376174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37757" y="1455496"/>
            <a:ext cx="504380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95"/>
              </a:spcBef>
            </a:pPr>
            <a:r>
              <a:rPr sz="2800" spc="-35"/>
              <a:t>Bando</a:t>
            </a:r>
            <a:r>
              <a:rPr sz="2800" spc="-505"/>
              <a:t> </a:t>
            </a:r>
            <a:r>
              <a:rPr sz="2800" spc="-80"/>
              <a:t>per</a:t>
            </a:r>
            <a:r>
              <a:rPr sz="2800" spc="-495"/>
              <a:t> </a:t>
            </a:r>
            <a:r>
              <a:rPr sz="2800" spc="-95"/>
              <a:t>il</a:t>
            </a:r>
            <a:r>
              <a:rPr sz="2800" spc="-459"/>
              <a:t> </a:t>
            </a:r>
            <a:r>
              <a:rPr sz="2800" spc="-105"/>
              <a:t>sostegno</a:t>
            </a:r>
            <a:r>
              <a:rPr sz="2800" spc="-520"/>
              <a:t> </a:t>
            </a:r>
            <a:r>
              <a:rPr sz="2800" spc="-20"/>
              <a:t>alla </a:t>
            </a:r>
            <a:r>
              <a:rPr sz="2800" spc="-95"/>
              <a:t>produzione</a:t>
            </a:r>
            <a:r>
              <a:rPr sz="2800" spc="-495"/>
              <a:t> </a:t>
            </a:r>
            <a:r>
              <a:rPr sz="2800" spc="-25"/>
              <a:t>di</a:t>
            </a:r>
            <a:r>
              <a:rPr sz="2800" spc="-434"/>
              <a:t> </a:t>
            </a:r>
            <a:r>
              <a:rPr sz="2800" spc="-20"/>
              <a:t>opere </a:t>
            </a:r>
            <a:r>
              <a:rPr sz="2800" spc="-100"/>
              <a:t>cinematografiche</a:t>
            </a:r>
            <a:r>
              <a:rPr sz="2800" spc="-480"/>
              <a:t> </a:t>
            </a:r>
            <a:r>
              <a:rPr sz="2800"/>
              <a:t>e</a:t>
            </a:r>
            <a:r>
              <a:rPr sz="2800" spc="-455"/>
              <a:t> </a:t>
            </a:r>
            <a:r>
              <a:rPr sz="2800" spc="-140" err="1"/>
              <a:t>audiovisive</a:t>
            </a:r>
            <a:r>
              <a:rPr sz="2800" spc="-140"/>
              <a:t> </a:t>
            </a:r>
            <a:r>
              <a:rPr sz="2800" spc="-60" err="1"/>
              <a:t>realizzate</a:t>
            </a:r>
            <a:r>
              <a:rPr lang="it-IT" sz="2800" spc="-60"/>
              <a:t> da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6405420" y="3188410"/>
            <a:ext cx="4873625" cy="174086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00" err="1">
                <a:solidFill>
                  <a:srgbClr val="FF0000"/>
                </a:solidFill>
                <a:latin typeface="Verdana"/>
                <a:cs typeface="Verdana"/>
              </a:rPr>
              <a:t>imprese</a:t>
            </a:r>
            <a:r>
              <a:rPr sz="2800" spc="-50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170">
                <a:solidFill>
                  <a:srgbClr val="FF0000"/>
                </a:solidFill>
                <a:latin typeface="Verdana"/>
                <a:cs typeface="Verdana"/>
              </a:rPr>
              <a:t>nazionali,</a:t>
            </a:r>
            <a:r>
              <a:rPr sz="2800" spc="-47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60">
                <a:solidFill>
                  <a:srgbClr val="FF0000"/>
                </a:solidFill>
                <a:latin typeface="Verdana"/>
                <a:cs typeface="Verdana"/>
              </a:rPr>
              <a:t>europee </a:t>
            </a:r>
            <a:r>
              <a:rPr sz="2800">
                <a:solidFill>
                  <a:srgbClr val="FF0000"/>
                </a:solidFill>
                <a:latin typeface="Verdana"/>
                <a:cs typeface="Verdana"/>
              </a:rPr>
              <a:t>ed</a:t>
            </a:r>
            <a:r>
              <a:rPr sz="2800" spc="-47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2800" spc="-225">
                <a:solidFill>
                  <a:srgbClr val="FF0000"/>
                </a:solidFill>
                <a:latin typeface="Verdana"/>
                <a:cs typeface="Verdana"/>
              </a:rPr>
              <a:t>extra-</a:t>
            </a:r>
            <a:r>
              <a:rPr sz="2800" spc="-10">
                <a:solidFill>
                  <a:srgbClr val="FF0000"/>
                </a:solidFill>
                <a:latin typeface="Verdana"/>
                <a:cs typeface="Verdana"/>
              </a:rPr>
              <a:t>europee</a:t>
            </a:r>
            <a:endParaRPr sz="2800">
              <a:solidFill>
                <a:srgbClr val="FF0000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360"/>
              </a:spcBef>
            </a:pPr>
            <a:r>
              <a:rPr sz="2800" spc="-30">
                <a:latin typeface="Verdana"/>
                <a:cs typeface="Verdana"/>
              </a:rPr>
              <a:t>Anno</a:t>
            </a:r>
            <a:r>
              <a:rPr sz="2800" spc="-505">
                <a:latin typeface="Verdana"/>
                <a:cs typeface="Verdana"/>
              </a:rPr>
              <a:t> </a:t>
            </a:r>
            <a:r>
              <a:rPr sz="2800" spc="-20">
                <a:latin typeface="Verdana"/>
                <a:cs typeface="Verdana"/>
              </a:rPr>
              <a:t>202</a:t>
            </a:r>
            <a:r>
              <a:rPr lang="it-IT" sz="2800" spc="-20">
                <a:latin typeface="Verdana"/>
                <a:cs typeface="Verdana"/>
              </a:rPr>
              <a:t>6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49588" y="6201562"/>
            <a:ext cx="22980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8790">
              <a:lnSpc>
                <a:spcPct val="100000"/>
              </a:lnSpc>
              <a:spcBef>
                <a:spcPts val="100"/>
              </a:spcBef>
            </a:pPr>
            <a:r>
              <a:rPr sz="1400" spc="-10">
                <a:latin typeface="Calibri"/>
                <a:cs typeface="Calibri"/>
              </a:rPr>
              <a:t>Regione</a:t>
            </a:r>
            <a:r>
              <a:rPr sz="1400" spc="40">
                <a:latin typeface="Calibri"/>
                <a:cs typeface="Calibri"/>
              </a:rPr>
              <a:t> </a:t>
            </a:r>
            <a:r>
              <a:rPr sz="1400" spc="-10">
                <a:latin typeface="Calibri"/>
                <a:cs typeface="Calibri"/>
              </a:rPr>
              <a:t>Emilia-Romagna </a:t>
            </a:r>
            <a:r>
              <a:rPr sz="1400">
                <a:latin typeface="Calibri"/>
                <a:cs typeface="Calibri"/>
              </a:rPr>
              <a:t>Fondo</a:t>
            </a:r>
            <a:r>
              <a:rPr sz="1400" spc="-50">
                <a:latin typeface="Calibri"/>
                <a:cs typeface="Calibri"/>
              </a:rPr>
              <a:t> </a:t>
            </a:r>
            <a:r>
              <a:rPr sz="1400">
                <a:latin typeface="Calibri"/>
                <a:cs typeface="Calibri"/>
              </a:rPr>
              <a:t>Audiovisivo</a:t>
            </a:r>
            <a:r>
              <a:rPr sz="1400" spc="-30">
                <a:latin typeface="Calibri"/>
                <a:cs typeface="Calibri"/>
              </a:rPr>
              <a:t> </a:t>
            </a:r>
            <a:r>
              <a:rPr sz="1400">
                <a:latin typeface="Calibri"/>
                <a:cs typeface="Calibri"/>
              </a:rPr>
              <a:t>L.R.</a:t>
            </a:r>
            <a:r>
              <a:rPr sz="1400" spc="-65">
                <a:latin typeface="Calibri"/>
                <a:cs typeface="Calibri"/>
              </a:rPr>
              <a:t> </a:t>
            </a:r>
            <a:r>
              <a:rPr sz="1400" spc="-10">
                <a:latin typeface="Calibri"/>
                <a:cs typeface="Calibri"/>
              </a:rPr>
              <a:t>20/2014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9608" y="4765184"/>
            <a:ext cx="2964053" cy="3766566"/>
          </a:xfrm>
          <a:prstGeom prst="rect">
            <a:avLst/>
          </a:prstGeom>
        </p:spPr>
      </p:pic>
      <p:pic>
        <p:nvPicPr>
          <p:cNvPr id="12" name="Immagine 11" descr="Immagine che contiene vestiti, persona, aria aperta, calzature&#10;&#10;Il contenuto generato dall'IA potrebbe non essere corretto.">
            <a:extLst>
              <a:ext uri="{FF2B5EF4-FFF2-40B4-BE49-F238E27FC236}">
                <a16:creationId xmlns:a16="http://schemas.microsoft.com/office/drawing/2014/main" id="{5984E827-AA6E-6DEC-16A4-097C3C1DF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1947"/>
            <a:ext cx="6342517" cy="33973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260350">
              <a:lnSpc>
                <a:spcPct val="90000"/>
              </a:lnSpc>
            </a:pPr>
            <a:r>
              <a:rPr sz="3600" spc="-100">
                <a:solidFill>
                  <a:srgbClr val="FFFFFF"/>
                </a:solidFill>
                <a:latin typeface="Verdana"/>
                <a:cs typeface="Verdana"/>
              </a:rPr>
              <a:t>spese</a:t>
            </a:r>
            <a:r>
              <a:rPr sz="3600" spc="-4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>
                <a:solidFill>
                  <a:srgbClr val="FFFFFF"/>
                </a:solidFill>
                <a:latin typeface="Verdana"/>
                <a:cs typeface="Verdana"/>
              </a:rPr>
              <a:t>beni</a:t>
            </a:r>
            <a:r>
              <a:rPr sz="3600" spc="-4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50">
                <a:solidFill>
                  <a:srgbClr val="FFFFFF"/>
                </a:solidFill>
                <a:latin typeface="Verdana"/>
                <a:cs typeface="Verdana"/>
              </a:rPr>
              <a:t>e </a:t>
            </a:r>
            <a:r>
              <a:rPr sz="3600" spc="-20">
                <a:solidFill>
                  <a:srgbClr val="FFFFFF"/>
                </a:solidFill>
                <a:latin typeface="Verdana"/>
                <a:cs typeface="Verdana"/>
              </a:rPr>
              <a:t>servizi </a:t>
            </a:r>
            <a:r>
              <a:rPr sz="3600" spc="-16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sz="3600">
              <a:latin typeface="Verdana"/>
              <a:cs typeface="Verdana"/>
            </a:endParaRPr>
          </a:p>
          <a:p>
            <a:pPr marL="344170">
              <a:lnSpc>
                <a:spcPts val="3890"/>
              </a:lnSpc>
            </a:pPr>
            <a:r>
              <a:rPr sz="3600" spc="-670">
                <a:solidFill>
                  <a:srgbClr val="FFFFFF"/>
                </a:solidFill>
                <a:latin typeface="Verdana"/>
                <a:cs typeface="Verdana"/>
              </a:rPr>
              <a:t>1/2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62425" y="163049"/>
            <a:ext cx="8011795" cy="60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10"/>
              <a:t>Tutte</a:t>
            </a:r>
            <a:r>
              <a:rPr sz="2000" spc="-165"/>
              <a:t> </a:t>
            </a:r>
            <a:r>
              <a:rPr sz="2000" spc="-20"/>
              <a:t>le</a:t>
            </a:r>
            <a:r>
              <a:rPr sz="2000" spc="-160"/>
              <a:t> </a:t>
            </a:r>
            <a:r>
              <a:rPr sz="2000" spc="-25"/>
              <a:t>voci</a:t>
            </a:r>
            <a:r>
              <a:rPr sz="2000" spc="-175"/>
              <a:t> </a:t>
            </a:r>
            <a:r>
              <a:rPr sz="2000" spc="-45"/>
              <a:t>a</a:t>
            </a:r>
            <a:r>
              <a:rPr sz="2000" spc="-185"/>
              <a:t> </a:t>
            </a:r>
            <a:r>
              <a:rPr sz="2000" spc="-10"/>
              <a:t>seguire</a:t>
            </a:r>
            <a:r>
              <a:rPr sz="2000" spc="-190"/>
              <a:t> </a:t>
            </a:r>
            <a:r>
              <a:rPr sz="2000" spc="-50"/>
              <a:t>se</a:t>
            </a:r>
            <a:r>
              <a:rPr sz="2000" spc="-175"/>
              <a:t> </a:t>
            </a:r>
            <a:r>
              <a:rPr lang="it-IT" sz="2000" spc="-175"/>
              <a:t>(</a:t>
            </a:r>
            <a:r>
              <a:rPr sz="2000"/>
              <a:t>e</a:t>
            </a:r>
            <a:r>
              <a:rPr sz="2000" spc="-160"/>
              <a:t> </a:t>
            </a:r>
            <a:r>
              <a:rPr sz="2000" spc="-25"/>
              <a:t>solo</a:t>
            </a:r>
            <a:r>
              <a:rPr sz="2000" spc="-190"/>
              <a:t> </a:t>
            </a:r>
            <a:r>
              <a:rPr sz="2000" spc="-50"/>
              <a:t>se</a:t>
            </a:r>
            <a:r>
              <a:rPr lang="it-IT" sz="2000" spc="-50"/>
              <a:t>)</a:t>
            </a:r>
            <a:r>
              <a:rPr sz="2000" spc="-175"/>
              <a:t> </a:t>
            </a:r>
            <a:r>
              <a:rPr sz="2000" spc="-35"/>
              <a:t>il</a:t>
            </a:r>
            <a:r>
              <a:rPr sz="2000" spc="-165"/>
              <a:t> </a:t>
            </a:r>
            <a:r>
              <a:rPr sz="2000" spc="-10"/>
              <a:t>fornitore</a:t>
            </a:r>
            <a:r>
              <a:rPr sz="2000" spc="-195"/>
              <a:t> </a:t>
            </a:r>
            <a:r>
              <a:rPr sz="2000"/>
              <a:t>o</a:t>
            </a:r>
            <a:r>
              <a:rPr sz="2000" spc="-170"/>
              <a:t> </a:t>
            </a:r>
            <a:r>
              <a:rPr sz="2000" spc="-35"/>
              <a:t>il</a:t>
            </a:r>
            <a:r>
              <a:rPr sz="2000" spc="-165"/>
              <a:t> </a:t>
            </a:r>
            <a:r>
              <a:rPr sz="2000" spc="-25" err="1"/>
              <a:t>professionista</a:t>
            </a:r>
            <a:r>
              <a:rPr sz="2000" spc="-195"/>
              <a:t> </a:t>
            </a:r>
            <a:r>
              <a:rPr sz="2000" spc="-50"/>
              <a:t>o</a:t>
            </a:r>
            <a:r>
              <a:rPr lang="it-IT" sz="2000" spc="-50"/>
              <a:t> </a:t>
            </a:r>
            <a:r>
              <a:rPr sz="2000" spc="-20" err="1"/>
              <a:t>l’impresa</a:t>
            </a:r>
            <a:r>
              <a:rPr sz="2000" spc="-170"/>
              <a:t> </a:t>
            </a:r>
            <a:r>
              <a:rPr sz="2000"/>
              <a:t>di</a:t>
            </a:r>
            <a:r>
              <a:rPr sz="2000" spc="-130"/>
              <a:t> </a:t>
            </a:r>
            <a:r>
              <a:rPr sz="2000" spc="-60"/>
              <a:t>servizi</a:t>
            </a:r>
            <a:r>
              <a:rPr sz="2000" spc="-155"/>
              <a:t> </a:t>
            </a:r>
            <a:r>
              <a:rPr sz="2000"/>
              <a:t>ha</a:t>
            </a:r>
            <a:r>
              <a:rPr sz="2000" spc="-114"/>
              <a:t> </a:t>
            </a:r>
            <a:r>
              <a:rPr sz="2000" spc="-30"/>
              <a:t>residenza</a:t>
            </a:r>
            <a:r>
              <a:rPr sz="2000" spc="-195"/>
              <a:t> </a:t>
            </a:r>
            <a:r>
              <a:rPr sz="2000" spc="-40"/>
              <a:t>fiscale</a:t>
            </a:r>
            <a:r>
              <a:rPr sz="2000" spc="-215"/>
              <a:t> </a:t>
            </a:r>
            <a:r>
              <a:rPr sz="2000"/>
              <a:t>in</a:t>
            </a:r>
            <a:r>
              <a:rPr sz="2000" spc="-175"/>
              <a:t> </a:t>
            </a:r>
            <a:r>
              <a:rPr sz="2000" spc="-25"/>
              <a:t>Emilia-</a:t>
            </a:r>
            <a:r>
              <a:rPr sz="2000" spc="-10"/>
              <a:t>Romagna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3493389" y="1031712"/>
            <a:ext cx="7972425" cy="119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lnSpc>
                <a:spcPts val="205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10">
                <a:latin typeface="Verdana"/>
                <a:cs typeface="Verdana"/>
              </a:rPr>
              <a:t>prestazioni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effettuate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55">
                <a:latin typeface="Verdana"/>
                <a:cs typeface="Verdana"/>
              </a:rPr>
              <a:t>professionisti: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importo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indicato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sulla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fattura,</a:t>
            </a:r>
            <a:endParaRPr sz="1800">
              <a:latin typeface="Verdana"/>
              <a:cs typeface="Verdana"/>
            </a:endParaRPr>
          </a:p>
          <a:p>
            <a:pPr marL="195580">
              <a:lnSpc>
                <a:spcPts val="2050"/>
              </a:lnSpc>
            </a:pPr>
            <a:r>
              <a:rPr sz="1800" spc="-45">
                <a:latin typeface="Verdana"/>
                <a:cs typeface="Verdana"/>
              </a:rPr>
              <a:t>al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lordo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eventuale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ritenuta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d’acconto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75">
                <a:latin typeface="Verdana"/>
                <a:cs typeface="Verdana"/>
              </a:rPr>
              <a:t>e/o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65">
                <a:latin typeface="Verdana"/>
                <a:cs typeface="Verdana"/>
              </a:rPr>
              <a:t>rivalsa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INPS;</a:t>
            </a:r>
            <a:endParaRPr sz="1800">
              <a:latin typeface="Verdana"/>
              <a:cs typeface="Verdana"/>
            </a:endParaRPr>
          </a:p>
          <a:p>
            <a:pPr marL="195580" marR="342900" indent="-182880">
              <a:lnSpc>
                <a:spcPts val="1939"/>
              </a:lnSpc>
              <a:spcBef>
                <a:spcPts val="123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>
                <a:latin typeface="Verdana"/>
                <a:cs typeface="Verdana"/>
              </a:rPr>
              <a:t>compensi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per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prestazioni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occasionali,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ammessi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solamente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entro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il </a:t>
            </a:r>
            <a:r>
              <a:rPr sz="1800">
                <a:latin typeface="Verdana"/>
                <a:cs typeface="Verdana"/>
              </a:rPr>
              <a:t>limite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385">
                <a:latin typeface="Verdana"/>
                <a:cs typeface="Verdana"/>
              </a:rPr>
              <a:t>15</a:t>
            </a:r>
            <a:r>
              <a:rPr lang="it-IT" sz="1800" spc="-385">
                <a:latin typeface="Verdana"/>
                <a:cs typeface="Verdana"/>
              </a:rPr>
              <a:t> </a:t>
            </a:r>
            <a:r>
              <a:rPr sz="1800" spc="-385">
                <a:latin typeface="Verdana"/>
                <a:cs typeface="Verdana"/>
              </a:rPr>
              <a:t>%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totale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dei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costi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ammissibili;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93389" y="2357102"/>
            <a:ext cx="8216265" cy="2997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  <a:tab pos="1604010" algn="l"/>
                <a:tab pos="2885440" algn="l"/>
                <a:tab pos="3395979" algn="l"/>
                <a:tab pos="4409440" algn="l"/>
                <a:tab pos="4919980" algn="l"/>
                <a:tab pos="5521960" algn="l"/>
                <a:tab pos="5822950" algn="l"/>
                <a:tab pos="6272530" algn="l"/>
                <a:tab pos="6921500" algn="l"/>
                <a:tab pos="7785734" algn="l"/>
              </a:tabLst>
            </a:pPr>
            <a:r>
              <a:rPr sz="1800" spc="-10" err="1">
                <a:latin typeface="Verdana"/>
                <a:cs typeface="Verdana"/>
              </a:rPr>
              <a:t>prestazioni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10" err="1">
                <a:latin typeface="Verdana"/>
                <a:cs typeface="Verdana"/>
              </a:rPr>
              <a:t>effettuate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25">
                <a:latin typeface="Verdana"/>
                <a:cs typeface="Verdana"/>
              </a:rPr>
              <a:t>dal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10" err="1">
                <a:latin typeface="Verdana"/>
                <a:cs typeface="Verdana"/>
              </a:rPr>
              <a:t>titolare</a:t>
            </a:r>
            <a:r>
              <a:rPr sz="1800" spc="-10">
                <a:latin typeface="Verdana"/>
                <a:cs typeface="Verdana"/>
              </a:rPr>
              <a:t>,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25" err="1">
                <a:latin typeface="Verdana"/>
                <a:cs typeface="Verdana"/>
              </a:rPr>
              <a:t>dai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20" err="1">
                <a:latin typeface="Verdana"/>
                <a:cs typeface="Verdana"/>
              </a:rPr>
              <a:t>soci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50">
                <a:latin typeface="Verdana"/>
                <a:cs typeface="Verdana"/>
              </a:rPr>
              <a:t>e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25">
                <a:latin typeface="Verdana"/>
                <a:cs typeface="Verdana"/>
              </a:rPr>
              <a:t>da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10">
                <a:latin typeface="Verdana"/>
                <a:cs typeface="Verdana"/>
              </a:rPr>
              <a:t>tutti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10" err="1">
                <a:latin typeface="Verdana"/>
                <a:cs typeface="Verdana"/>
              </a:rPr>
              <a:t>coloro</a:t>
            </a:r>
            <a:r>
              <a:rPr sz="1800">
                <a:latin typeface="Verdana"/>
                <a:cs typeface="Verdana"/>
              </a:rPr>
              <a:t>	</a:t>
            </a:r>
            <a:r>
              <a:rPr sz="1800" spc="-25" err="1">
                <a:latin typeface="Verdana"/>
                <a:cs typeface="Verdana"/>
              </a:rPr>
              <a:t>che</a:t>
            </a:r>
            <a:endParaRPr sz="1800" err="1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76269" y="2647226"/>
            <a:ext cx="8033022" cy="137217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dirty="0" err="1">
                <a:latin typeface="Verdana"/>
                <a:cs typeface="Verdana"/>
              </a:rPr>
              <a:t>ricoprono</a:t>
            </a:r>
            <a:r>
              <a:rPr sz="1800" spc="1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cariche</a:t>
            </a:r>
            <a:r>
              <a:rPr sz="1800" spc="13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sociali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nell’impresa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richiedente</a:t>
            </a:r>
            <a:r>
              <a:rPr lang="en-US" spc="-10" dirty="0">
                <a:latin typeface="Verdana"/>
                <a:cs typeface="Verdana"/>
              </a:rPr>
              <a:t> IN RELAZIONE ALLA SPECIFICA ATTIVITA' O FUNZIONE </a:t>
            </a:r>
            <a:r>
              <a:rPr lang="en-US" spc="-10" dirty="0" err="1">
                <a:latin typeface="Verdana"/>
                <a:cs typeface="Verdana"/>
              </a:rPr>
              <a:t>nel</a:t>
            </a:r>
            <a:r>
              <a:rPr lang="en-US" spc="-10" dirty="0">
                <a:latin typeface="Verdana"/>
                <a:cs typeface="Verdana"/>
              </a:rPr>
              <a:t> </a:t>
            </a:r>
            <a:r>
              <a:rPr lang="en-US" spc="-10" dirty="0" err="1">
                <a:latin typeface="Verdana"/>
                <a:cs typeface="Verdana"/>
              </a:rPr>
              <a:t>progetto</a:t>
            </a:r>
            <a:r>
              <a:rPr lang="en-US" spc="-10" dirty="0">
                <a:latin typeface="Verdana"/>
                <a:cs typeface="Verdana"/>
              </a:rPr>
              <a:t> (ad </a:t>
            </a:r>
            <a:r>
              <a:rPr lang="en-US" spc="-10" dirty="0" err="1">
                <a:latin typeface="Verdana"/>
                <a:cs typeface="Verdana"/>
              </a:rPr>
              <a:t>eccezione</a:t>
            </a:r>
            <a:r>
              <a:rPr lang="en-US" spc="-10" dirty="0">
                <a:latin typeface="Verdana"/>
                <a:cs typeface="Verdana"/>
              </a:rPr>
              <a:t> delle </a:t>
            </a:r>
            <a:r>
              <a:rPr lang="en-US" spc="-10" dirty="0" err="1">
                <a:latin typeface="Verdana"/>
                <a:cs typeface="Verdana"/>
              </a:rPr>
              <a:t>consulenze</a:t>
            </a:r>
            <a:r>
              <a:rPr lang="en-US" spc="-10" dirty="0">
                <a:latin typeface="Verdana"/>
                <a:cs typeface="Verdana"/>
              </a:rPr>
              <a:t>) e </a:t>
            </a:r>
            <a:r>
              <a:rPr lang="en-US" spc="-10" dirty="0" err="1">
                <a:latin typeface="Verdana"/>
                <a:cs typeface="Verdana"/>
              </a:rPr>
              <a:t>documentate</a:t>
            </a:r>
            <a:r>
              <a:rPr lang="en-US" spc="-10" dirty="0">
                <a:latin typeface="Verdana"/>
                <a:cs typeface="Verdana"/>
              </a:rPr>
              <a:t> </a:t>
            </a:r>
            <a:r>
              <a:rPr lang="en-US" spc="-10" dirty="0" err="1">
                <a:latin typeface="Verdana"/>
                <a:cs typeface="Verdana"/>
              </a:rPr>
              <a:t>sulla</a:t>
            </a:r>
            <a:r>
              <a:rPr lang="en-US" spc="-10" dirty="0">
                <a:latin typeface="Verdana"/>
                <a:cs typeface="Verdana"/>
              </a:rPr>
              <a:t> base delle </a:t>
            </a:r>
            <a:r>
              <a:rPr lang="en-US" spc="-10" dirty="0" err="1">
                <a:latin typeface="Verdana"/>
                <a:cs typeface="Verdana"/>
              </a:rPr>
              <a:t>norme</a:t>
            </a:r>
            <a:r>
              <a:rPr lang="en-US" spc="-10" dirty="0">
                <a:latin typeface="Verdana"/>
                <a:cs typeface="Verdana"/>
              </a:rPr>
              <a:t> </a:t>
            </a:r>
            <a:r>
              <a:rPr lang="en-US" spc="-10" dirty="0" err="1">
                <a:latin typeface="Verdana"/>
                <a:cs typeface="Verdana"/>
              </a:rPr>
              <a:t>contabili</a:t>
            </a:r>
            <a:r>
              <a:rPr lang="en-US" spc="-10" dirty="0">
                <a:latin typeface="Verdana"/>
                <a:cs typeface="Verdana"/>
              </a:rPr>
              <a:t> e </a:t>
            </a:r>
            <a:r>
              <a:rPr lang="en-US" spc="-10" dirty="0" err="1">
                <a:latin typeface="Verdana"/>
                <a:cs typeface="Verdana"/>
              </a:rPr>
              <a:t>fiscali</a:t>
            </a:r>
            <a:r>
              <a:rPr lang="en-US" spc="-10" dirty="0">
                <a:latin typeface="Verdana"/>
                <a:cs typeface="Verdana"/>
              </a:rPr>
              <a:t> </a:t>
            </a:r>
            <a:r>
              <a:rPr lang="en-US" spc="-10" dirty="0" err="1">
                <a:latin typeface="Verdana"/>
                <a:cs typeface="Verdana"/>
              </a:rPr>
              <a:t>vigenti</a:t>
            </a:r>
            <a:r>
              <a:rPr lang="en-US" spc="-10" dirty="0">
                <a:latin typeface="Verdana"/>
                <a:cs typeface="Verdana"/>
              </a:rPr>
              <a:t>: </a:t>
            </a:r>
            <a:r>
              <a:rPr lang="en-US" spc="-10" dirty="0" err="1">
                <a:latin typeface="Verdana"/>
                <a:cs typeface="Verdana"/>
              </a:rPr>
              <a:t>l’importo</a:t>
            </a:r>
            <a:r>
              <a:rPr lang="en-US" spc="-10" dirty="0">
                <a:latin typeface="Verdana"/>
                <a:cs typeface="Verdana"/>
              </a:rPr>
              <a:t> </a:t>
            </a:r>
            <a:r>
              <a:rPr lang="en-US" spc="-10" dirty="0" err="1">
                <a:latin typeface="Verdana"/>
                <a:cs typeface="Verdana"/>
              </a:rPr>
              <a:t>indicato</a:t>
            </a:r>
            <a:r>
              <a:rPr lang="en-US" spc="-10" dirty="0">
                <a:latin typeface="Verdana"/>
                <a:cs typeface="Verdana"/>
              </a:rPr>
              <a:t> </a:t>
            </a:r>
            <a:r>
              <a:rPr lang="en-US" spc="-10" dirty="0" err="1">
                <a:latin typeface="Verdana"/>
                <a:cs typeface="Verdana"/>
              </a:rPr>
              <a:t>sulla</a:t>
            </a:r>
            <a:r>
              <a:rPr lang="en-US" spc="-10" dirty="0">
                <a:latin typeface="Verdana"/>
                <a:cs typeface="Verdana"/>
              </a:rPr>
              <a:t> </a:t>
            </a:r>
            <a:r>
              <a:rPr lang="en-US" spc="-10" dirty="0" err="1">
                <a:latin typeface="Verdana"/>
                <a:cs typeface="Verdana"/>
              </a:rPr>
              <a:t>fattura</a:t>
            </a:r>
            <a:r>
              <a:rPr lang="en-US" spc="-10" dirty="0">
                <a:latin typeface="Verdana"/>
                <a:cs typeface="Verdana"/>
              </a:rPr>
              <a:t>, al </a:t>
            </a:r>
            <a:r>
              <a:rPr lang="en-US" spc="-10" dirty="0" err="1">
                <a:latin typeface="Verdana"/>
                <a:cs typeface="Verdana"/>
              </a:rPr>
              <a:t>lordo</a:t>
            </a:r>
            <a:r>
              <a:rPr lang="en-US" spc="-10" dirty="0">
                <a:latin typeface="Verdana"/>
                <a:cs typeface="Verdana"/>
              </a:rPr>
              <a:t> di </a:t>
            </a:r>
            <a:r>
              <a:rPr lang="en-US" spc="-10" dirty="0" err="1">
                <a:latin typeface="Verdana"/>
                <a:cs typeface="Verdana"/>
              </a:rPr>
              <a:t>eventuale</a:t>
            </a:r>
            <a:r>
              <a:rPr lang="en-US" spc="-10" dirty="0">
                <a:latin typeface="Verdana"/>
                <a:cs typeface="Verdana"/>
              </a:rPr>
              <a:t> </a:t>
            </a:r>
          </a:p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lang="en-US" spc="-10" dirty="0" err="1">
                <a:latin typeface="Verdana"/>
                <a:cs typeface="Verdana"/>
              </a:rPr>
              <a:t>ritenuta</a:t>
            </a:r>
            <a:r>
              <a:rPr lang="en-US" spc="-10" dirty="0">
                <a:latin typeface="Verdana"/>
                <a:cs typeface="Verdana"/>
              </a:rPr>
              <a:t> </a:t>
            </a:r>
            <a:r>
              <a:rPr lang="en-US" spc="-10" dirty="0" err="1">
                <a:latin typeface="Verdana"/>
                <a:cs typeface="Verdana"/>
              </a:rPr>
              <a:t>d’acconto</a:t>
            </a:r>
            <a:r>
              <a:rPr lang="en-US" spc="-10" dirty="0">
                <a:latin typeface="Verdana"/>
                <a:cs typeface="Verdana"/>
              </a:rPr>
              <a:t> e/o </a:t>
            </a:r>
            <a:r>
              <a:rPr lang="en-US" spc="-10" dirty="0" err="1">
                <a:latin typeface="Verdana"/>
                <a:cs typeface="Verdana"/>
              </a:rPr>
              <a:t>rivalsa</a:t>
            </a:r>
            <a:r>
              <a:rPr lang="en-US" spc="-10" dirty="0">
                <a:latin typeface="Verdana"/>
                <a:cs typeface="Verdana"/>
              </a:rPr>
              <a:t> INPS;  </a:t>
            </a:r>
            <a:endParaRPr lang="en-US"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93389" y="4202781"/>
            <a:ext cx="7422515" cy="1871345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94945" indent="-182880">
              <a:lnSpc>
                <a:spcPct val="100000"/>
              </a:lnSpc>
              <a:spcBef>
                <a:spcPts val="109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acquisto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materiale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repertorio;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98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acquisto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beni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consumo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55">
                <a:latin typeface="Verdana"/>
                <a:cs typeface="Verdana"/>
              </a:rPr>
              <a:t>non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durevoli;</a:t>
            </a:r>
            <a:endParaRPr sz="1800">
              <a:latin typeface="Verdana"/>
              <a:cs typeface="Verdana"/>
            </a:endParaRPr>
          </a:p>
          <a:p>
            <a:pPr marL="195580" marR="5080" indent="-182880">
              <a:lnSpc>
                <a:spcPts val="1939"/>
              </a:lnSpc>
              <a:spcBef>
                <a:spcPts val="123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>
                <a:latin typeface="Verdana"/>
                <a:cs typeface="Verdana"/>
              </a:rPr>
              <a:t>noleggio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75">
                <a:latin typeface="Verdana"/>
                <a:cs typeface="Verdana"/>
              </a:rPr>
              <a:t>spazi,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location,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uffici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sul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territorio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regionale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relative </a:t>
            </a:r>
            <a:r>
              <a:rPr sz="1800">
                <a:latin typeface="Verdana"/>
                <a:cs typeface="Verdana"/>
              </a:rPr>
              <a:t>utenze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(periodo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progetto);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noleggio</a:t>
            </a:r>
            <a:r>
              <a:rPr sz="1800" spc="-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beni</a:t>
            </a:r>
            <a:r>
              <a:rPr sz="1800" spc="-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durevoli;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260350">
              <a:lnSpc>
                <a:spcPct val="90000"/>
              </a:lnSpc>
            </a:pPr>
            <a:r>
              <a:rPr sz="3600" spc="-100">
                <a:solidFill>
                  <a:srgbClr val="FFFFFF"/>
                </a:solidFill>
                <a:latin typeface="Verdana"/>
                <a:cs typeface="Verdana"/>
              </a:rPr>
              <a:t>spese</a:t>
            </a:r>
            <a:r>
              <a:rPr sz="3600" spc="-4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>
                <a:solidFill>
                  <a:srgbClr val="FFFFFF"/>
                </a:solidFill>
                <a:latin typeface="Verdana"/>
                <a:cs typeface="Verdana"/>
              </a:rPr>
              <a:t>beni</a:t>
            </a:r>
            <a:r>
              <a:rPr sz="3600" spc="-4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50">
                <a:solidFill>
                  <a:srgbClr val="FFFFFF"/>
                </a:solidFill>
                <a:latin typeface="Verdana"/>
                <a:cs typeface="Verdana"/>
              </a:rPr>
              <a:t>e </a:t>
            </a:r>
            <a:r>
              <a:rPr sz="3600" spc="-20">
                <a:solidFill>
                  <a:srgbClr val="FFFFFF"/>
                </a:solidFill>
                <a:latin typeface="Verdana"/>
                <a:cs typeface="Verdana"/>
              </a:rPr>
              <a:t>servizi </a:t>
            </a:r>
            <a:r>
              <a:rPr sz="3600" spc="-16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sz="3600">
              <a:latin typeface="Verdana"/>
              <a:cs typeface="Verdana"/>
            </a:endParaRPr>
          </a:p>
          <a:p>
            <a:pPr marL="344170">
              <a:lnSpc>
                <a:spcPts val="3890"/>
              </a:lnSpc>
            </a:pPr>
            <a:r>
              <a:rPr sz="3600" spc="-445">
                <a:solidFill>
                  <a:srgbClr val="FFFFFF"/>
                </a:solidFill>
                <a:latin typeface="Verdana"/>
                <a:cs typeface="Verdana"/>
              </a:rPr>
              <a:t>2/2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33800" y="185050"/>
            <a:ext cx="7958455" cy="6321731"/>
          </a:xfrm>
          <a:prstGeom prst="rect">
            <a:avLst/>
          </a:prstGeom>
        </p:spPr>
        <p:txBody>
          <a:bodyPr vert="horz" wrap="square" lIns="0" tIns="68580" rIns="0" bIns="0" rtlCol="0" anchor="t">
            <a:spAutoFit/>
          </a:bodyPr>
          <a:lstStyle/>
          <a:p>
            <a:pPr marL="194945" marR="703580" indent="-182880" algn="just">
              <a:lnSpc>
                <a:spcPct val="90000"/>
              </a:lnSpc>
              <a:spcBef>
                <a:spcPts val="60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25" dirty="0" err="1">
                <a:latin typeface="Verdana"/>
                <a:cs typeface="Verdana"/>
              </a:rPr>
              <a:t>noleggio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20" dirty="0" err="1">
                <a:latin typeface="Verdana"/>
                <a:cs typeface="Verdana"/>
              </a:rPr>
              <a:t>attrezzature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di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5" dirty="0" err="1">
                <a:latin typeface="Verdana"/>
                <a:cs typeface="Verdana"/>
              </a:rPr>
              <a:t>proprietà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del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35" dirty="0" err="1">
                <a:latin typeface="Verdana"/>
                <a:cs typeface="Verdana"/>
              </a:rPr>
              <a:t>dipendente</a:t>
            </a:r>
            <a:r>
              <a:rPr sz="1800" spc="-185" dirty="0">
                <a:latin typeface="Verdana"/>
                <a:cs typeface="Verdana"/>
              </a:rPr>
              <a:t> </a:t>
            </a:r>
            <a:r>
              <a:rPr sz="1800" spc="-5" dirty="0" err="1">
                <a:latin typeface="Verdana"/>
                <a:cs typeface="Verdana"/>
              </a:rPr>
              <a:t>residente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in</a:t>
            </a:r>
            <a:r>
              <a:rPr sz="1800" spc="1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Emilia-</a:t>
            </a:r>
            <a:r>
              <a:rPr sz="1800" dirty="0">
                <a:latin typeface="Verdana"/>
                <a:cs typeface="Verdana"/>
              </a:rPr>
              <a:t>Romagna,</a:t>
            </a:r>
            <a:r>
              <a:rPr sz="1800" spc="-145" dirty="0">
                <a:latin typeface="Verdana"/>
                <a:cs typeface="Verdana"/>
              </a:rPr>
              <a:t> </a:t>
            </a:r>
            <a:r>
              <a:rPr sz="1800" spc="30" dirty="0" err="1">
                <a:latin typeface="Verdana"/>
                <a:cs typeface="Verdana"/>
              </a:rPr>
              <a:t>purché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15" dirty="0" err="1">
                <a:latin typeface="Verdana"/>
                <a:cs typeface="Verdana"/>
              </a:rPr>
              <a:t>inserito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in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10" dirty="0" err="1">
                <a:latin typeface="Verdana"/>
                <a:cs typeface="Verdana"/>
              </a:rPr>
              <a:t>busta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25" dirty="0" err="1">
                <a:latin typeface="Verdana"/>
                <a:cs typeface="Verdana"/>
              </a:rPr>
              <a:t>paga</a:t>
            </a:r>
            <a:r>
              <a:rPr sz="1800" spc="-220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e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correlate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alle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20" dirty="0" err="1">
                <a:latin typeface="Verdana"/>
                <a:cs typeface="Verdana"/>
              </a:rPr>
              <a:t>mansioni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-40" dirty="0" err="1">
                <a:latin typeface="Verdana"/>
                <a:cs typeface="Verdana"/>
              </a:rPr>
              <a:t>svolte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5" dirty="0" err="1">
                <a:latin typeface="Verdana"/>
                <a:cs typeface="Verdana"/>
              </a:rPr>
              <a:t>dallo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40" dirty="0" err="1">
                <a:latin typeface="Verdana"/>
                <a:cs typeface="Verdana"/>
              </a:rPr>
              <a:t>stesso</a:t>
            </a:r>
            <a:r>
              <a:rPr sz="1800" spc="-190" dirty="0">
                <a:latin typeface="Verdana"/>
                <a:cs typeface="Verdana"/>
              </a:rPr>
              <a:t> </a:t>
            </a:r>
            <a:r>
              <a:rPr sz="1800" spc="-114" dirty="0">
                <a:latin typeface="Verdana"/>
                <a:cs typeface="Verdana"/>
              </a:rPr>
              <a:t>(es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50" dirty="0" err="1">
                <a:latin typeface="Verdana"/>
                <a:cs typeface="Verdana"/>
              </a:rPr>
              <a:t>balilla</a:t>
            </a:r>
            <a:r>
              <a:rPr sz="1800" spc="-50" dirty="0">
                <a:latin typeface="Verdana"/>
                <a:cs typeface="Verdana"/>
              </a:rPr>
              <a:t>)</a:t>
            </a:r>
            <a:endParaRPr sz="1800" dirty="0">
              <a:latin typeface="Verdana"/>
              <a:cs typeface="Verdana"/>
            </a:endParaRPr>
          </a:p>
          <a:p>
            <a:pPr marL="194945" indent="-182880" algn="just">
              <a:lnSpc>
                <a:spcPct val="100000"/>
              </a:lnSpc>
              <a:spcBef>
                <a:spcPts val="98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10" dirty="0" err="1">
                <a:latin typeface="Verdana"/>
                <a:cs typeface="Verdana"/>
              </a:rPr>
              <a:t>costi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per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permessi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autorizzazioni</a:t>
            </a:r>
            <a:r>
              <a:rPr sz="1800" spc="-10" dirty="0">
                <a:latin typeface="Verdana"/>
                <a:cs typeface="Verdana"/>
              </a:rPr>
              <a:t>;</a:t>
            </a:r>
            <a:endParaRPr sz="1800" dirty="0">
              <a:latin typeface="Verdana"/>
              <a:cs typeface="Verdana"/>
            </a:endParaRPr>
          </a:p>
          <a:p>
            <a:pPr marL="194945" marR="5080" indent="-182880">
              <a:lnSpc>
                <a:spcPts val="1939"/>
              </a:lnSpc>
              <a:spcBef>
                <a:spcPts val="123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dirty="0" err="1">
                <a:latin typeface="Verdana"/>
                <a:cs typeface="Verdana"/>
              </a:rPr>
              <a:t>costi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per</a:t>
            </a:r>
            <a:r>
              <a:rPr sz="1800" spc="110" dirty="0">
                <a:latin typeface="Verdana"/>
                <a:cs typeface="Verdana"/>
              </a:rPr>
              <a:t> </a:t>
            </a:r>
            <a:r>
              <a:rPr sz="1800" spc="-25" dirty="0" err="1">
                <a:latin typeface="Verdana"/>
                <a:cs typeface="Verdana"/>
              </a:rPr>
              <a:t>servizi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erogati</a:t>
            </a:r>
            <a:r>
              <a:rPr sz="1800" spc="13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</a:t>
            </a:r>
            <a:r>
              <a:rPr sz="1800" spc="114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fornitori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con</a:t>
            </a:r>
            <a:r>
              <a:rPr sz="1800" spc="12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sede</a:t>
            </a:r>
            <a:r>
              <a:rPr sz="1800" spc="1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legale</a:t>
            </a:r>
            <a:r>
              <a:rPr sz="1800" spc="11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spc="1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operativa</a:t>
            </a:r>
            <a:r>
              <a:rPr sz="1800" spc="114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in </a:t>
            </a:r>
            <a:r>
              <a:rPr sz="1800" spc="-10" dirty="0">
                <a:latin typeface="Verdana"/>
                <a:cs typeface="Verdana"/>
              </a:rPr>
              <a:t>Emilia-</a:t>
            </a:r>
            <a:r>
              <a:rPr sz="1800" dirty="0">
                <a:latin typeface="Verdana"/>
                <a:cs typeface="Verdana"/>
              </a:rPr>
              <a:t>Romagna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(ad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esempio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55" dirty="0" err="1">
                <a:latin typeface="Verdana"/>
                <a:cs typeface="Verdana"/>
              </a:rPr>
              <a:t>ricettività</a:t>
            </a:r>
            <a:r>
              <a:rPr sz="1800" spc="-55" dirty="0">
                <a:latin typeface="Verdana"/>
                <a:cs typeface="Verdana"/>
              </a:rPr>
              <a:t>,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50" dirty="0" err="1">
                <a:latin typeface="Verdana"/>
                <a:cs typeface="Verdana"/>
              </a:rPr>
              <a:t>trasporti</a:t>
            </a:r>
            <a:r>
              <a:rPr sz="1800" spc="-50" dirty="0">
                <a:latin typeface="Verdana"/>
                <a:cs typeface="Verdana"/>
              </a:rPr>
              <a:t>,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45" dirty="0" err="1">
                <a:latin typeface="Verdana"/>
                <a:cs typeface="Verdana"/>
              </a:rPr>
              <a:t>ristorazione</a:t>
            </a:r>
            <a:r>
              <a:rPr sz="1800" spc="-45" dirty="0">
                <a:latin typeface="Verdana"/>
                <a:cs typeface="Verdana"/>
              </a:rPr>
              <a:t>,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ecc</a:t>
            </a:r>
            <a:r>
              <a:rPr sz="1800" spc="-10" dirty="0">
                <a:latin typeface="Verdana"/>
                <a:cs typeface="Verdana"/>
              </a:rPr>
              <a:t>.);</a:t>
            </a:r>
            <a:endParaRPr sz="1800" dirty="0">
              <a:latin typeface="Verdana"/>
              <a:cs typeface="Verdana"/>
            </a:endParaRPr>
          </a:p>
          <a:p>
            <a:pPr marL="194945" marR="513715" indent="-182880">
              <a:lnSpc>
                <a:spcPts val="1939"/>
              </a:lnSpc>
              <a:spcBef>
                <a:spcPts val="121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dirty="0" err="1">
                <a:latin typeface="Verdana"/>
                <a:cs typeface="Verdana"/>
              </a:rPr>
              <a:t>acquisto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beni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consumo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55" dirty="0">
                <a:latin typeface="Verdana"/>
                <a:cs typeface="Verdana"/>
              </a:rPr>
              <a:t>non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50" dirty="0" err="1">
                <a:latin typeface="Verdana"/>
                <a:cs typeface="Verdana"/>
              </a:rPr>
              <a:t>durevoli</a:t>
            </a:r>
            <a:r>
              <a:rPr sz="1800" spc="-50" dirty="0">
                <a:latin typeface="Verdana"/>
                <a:cs typeface="Verdana"/>
              </a:rPr>
              <a:t>/</a:t>
            </a:r>
            <a:r>
              <a:rPr sz="1800" spc="-50" dirty="0" err="1">
                <a:latin typeface="Verdana"/>
                <a:cs typeface="Verdana"/>
              </a:rPr>
              <a:t>servizi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25" dirty="0" err="1">
                <a:latin typeface="Verdana"/>
                <a:cs typeface="Verdana"/>
              </a:rPr>
              <a:t>fornitori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25" dirty="0">
                <a:latin typeface="Verdana"/>
                <a:cs typeface="Verdana"/>
              </a:rPr>
              <a:t>con </a:t>
            </a:r>
            <a:r>
              <a:rPr sz="1800" dirty="0" err="1">
                <a:latin typeface="Verdana"/>
                <a:cs typeface="Verdana"/>
              </a:rPr>
              <a:t>sede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legale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30" dirty="0" err="1">
                <a:latin typeface="Verdana"/>
                <a:cs typeface="Verdana"/>
              </a:rPr>
              <a:t>operativa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Emilia-</a:t>
            </a:r>
            <a:r>
              <a:rPr sz="1800" dirty="0">
                <a:latin typeface="Verdana"/>
                <a:cs typeface="Verdana"/>
              </a:rPr>
              <a:t>Romagna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per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il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rispetto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25" dirty="0" err="1">
                <a:latin typeface="Verdana"/>
                <a:cs typeface="Verdana"/>
              </a:rPr>
              <a:t>dei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protocolli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45" dirty="0" err="1">
                <a:latin typeface="Verdana"/>
                <a:cs typeface="Verdana"/>
              </a:rPr>
              <a:t>relativi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alla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pandemia;</a:t>
            </a:r>
            <a:endParaRPr sz="1800" dirty="0">
              <a:latin typeface="Verdana"/>
              <a:cs typeface="Verdana"/>
            </a:endParaRPr>
          </a:p>
          <a:p>
            <a:pPr marL="194945" marR="221615" indent="-182880">
              <a:lnSpc>
                <a:spcPts val="1939"/>
              </a:lnSpc>
              <a:spcBef>
                <a:spcPts val="121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dirty="0" err="1">
                <a:latin typeface="Verdana"/>
                <a:cs typeface="Verdana"/>
              </a:rPr>
              <a:t>oneri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spc="-45" dirty="0" err="1">
                <a:latin typeface="Verdana"/>
                <a:cs typeface="Verdana"/>
              </a:rPr>
              <a:t>assicurativi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purché</a:t>
            </a:r>
            <a:r>
              <a:rPr sz="1800" spc="-5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chiaramente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ed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esclusivamente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riconducibili</a:t>
            </a:r>
            <a:r>
              <a:rPr sz="1800" spc="-80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al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progetto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produttivo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20" dirty="0">
                <a:latin typeface="Verdana"/>
                <a:cs typeface="Verdana"/>
              </a:rPr>
              <a:t>e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stipulati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con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20" dirty="0" err="1">
                <a:latin typeface="Verdana"/>
                <a:cs typeface="Verdana"/>
              </a:rPr>
              <a:t>istituti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agenzie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25" dirty="0" err="1">
                <a:latin typeface="Verdana"/>
                <a:cs typeface="Verdana"/>
              </a:rPr>
              <a:t>aventi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sede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35" dirty="0" err="1">
                <a:latin typeface="Verdana"/>
                <a:cs typeface="Verdana"/>
              </a:rPr>
              <a:t>legale</a:t>
            </a:r>
            <a:r>
              <a:rPr sz="1800" spc="-35" dirty="0">
                <a:latin typeface="Verdana"/>
                <a:cs typeface="Verdana"/>
              </a:rPr>
              <a:t>/</a:t>
            </a:r>
            <a:r>
              <a:rPr sz="1800" spc="-35" dirty="0" err="1">
                <a:latin typeface="Verdana"/>
                <a:cs typeface="Verdana"/>
              </a:rPr>
              <a:t>operativa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in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Emilia-Romagna;</a:t>
            </a:r>
            <a:endParaRPr sz="1800" dirty="0">
              <a:latin typeface="Verdana"/>
              <a:cs typeface="Verdana"/>
            </a:endParaRPr>
          </a:p>
          <a:p>
            <a:pPr marL="194945" marR="33655" indent="-182880" algn="just">
              <a:lnSpc>
                <a:spcPts val="1939"/>
              </a:lnSpc>
              <a:spcBef>
                <a:spcPts val="121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20" dirty="0" err="1">
                <a:latin typeface="Verdana"/>
                <a:cs typeface="Verdana"/>
              </a:rPr>
              <a:t>promozione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marketing,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ad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20" dirty="0" err="1">
                <a:latin typeface="Verdana"/>
                <a:cs typeface="Verdana"/>
              </a:rPr>
              <a:t>esempio</a:t>
            </a:r>
            <a:r>
              <a:rPr sz="1800" spc="-190" dirty="0">
                <a:latin typeface="Verdana"/>
                <a:cs typeface="Verdana"/>
              </a:rPr>
              <a:t> </a:t>
            </a:r>
            <a:r>
              <a:rPr sz="1800" spc="-20" dirty="0" err="1">
                <a:latin typeface="Verdana"/>
                <a:cs typeface="Verdana"/>
              </a:rPr>
              <a:t>spese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di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15" dirty="0" err="1">
                <a:latin typeface="Verdana"/>
                <a:cs typeface="Verdana"/>
              </a:rPr>
              <a:t>produzione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del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trailer</a:t>
            </a:r>
            <a:r>
              <a:rPr sz="1800" spc="-4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70" dirty="0">
                <a:latin typeface="Verdana"/>
                <a:cs typeface="Verdana"/>
              </a:rPr>
              <a:t>teaser,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-20" dirty="0" err="1">
                <a:latin typeface="Verdana"/>
                <a:cs typeface="Verdana"/>
              </a:rPr>
              <a:t>spese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di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5" dirty="0" err="1">
                <a:latin typeface="Verdana"/>
                <a:cs typeface="Verdana"/>
              </a:rPr>
              <a:t>presentazione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15" dirty="0" err="1">
                <a:latin typeface="Verdana"/>
                <a:cs typeface="Verdana"/>
              </a:rPr>
              <a:t>dell’opera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in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100" dirty="0">
                <a:latin typeface="Verdana"/>
                <a:cs typeface="Verdana"/>
              </a:rPr>
              <a:t>sala,</a:t>
            </a:r>
            <a:r>
              <a:rPr sz="1800" spc="-155" dirty="0">
                <a:latin typeface="Verdana"/>
                <a:cs typeface="Verdana"/>
              </a:rPr>
              <a:t> </a:t>
            </a:r>
            <a:r>
              <a:rPr sz="1800" spc="-45" dirty="0" err="1">
                <a:latin typeface="Verdana"/>
                <a:cs typeface="Verdana"/>
              </a:rPr>
              <a:t>ovvero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in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festival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15" dirty="0">
                <a:latin typeface="Verdana"/>
                <a:cs typeface="Verdana"/>
              </a:rPr>
              <a:t>e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spc="-30" dirty="0" err="1">
                <a:latin typeface="Verdana"/>
                <a:cs typeface="Verdana"/>
              </a:rPr>
              <a:t>mercati</a:t>
            </a:r>
            <a:r>
              <a:rPr sz="1800" spc="-30" dirty="0">
                <a:latin typeface="Verdana"/>
                <a:cs typeface="Verdana"/>
              </a:rPr>
              <a:t>,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30" dirty="0" err="1">
                <a:latin typeface="Verdana"/>
                <a:cs typeface="Verdana"/>
              </a:rPr>
              <a:t>purché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da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-20" dirty="0" err="1">
                <a:latin typeface="Verdana"/>
                <a:cs typeface="Verdana"/>
              </a:rPr>
              <a:t>fornitori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con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5" dirty="0" err="1">
                <a:latin typeface="Verdana"/>
                <a:cs typeface="Verdana"/>
              </a:rPr>
              <a:t>sede</a:t>
            </a:r>
            <a:r>
              <a:rPr sz="1800" spc="-190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in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Emilia-</a:t>
            </a:r>
            <a:r>
              <a:rPr sz="1800" spc="-20" dirty="0">
                <a:latin typeface="Verdana"/>
                <a:cs typeface="Verdana"/>
              </a:rPr>
              <a:t>Romagna;</a:t>
            </a:r>
            <a:endParaRPr sz="1800" dirty="0">
              <a:latin typeface="Verdana"/>
              <a:cs typeface="Verdana"/>
            </a:endParaRPr>
          </a:p>
          <a:p>
            <a:pPr marL="194945" marR="444500" indent="-182880" algn="just">
              <a:lnSpc>
                <a:spcPct val="90100"/>
              </a:lnSpc>
              <a:spcBef>
                <a:spcPts val="118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20" dirty="0">
                <a:latin typeface="Verdana"/>
                <a:cs typeface="Verdana"/>
              </a:rPr>
              <a:t>spese</a:t>
            </a:r>
            <a:r>
              <a:rPr sz="1800" spc="-185" dirty="0">
                <a:latin typeface="Verdana"/>
                <a:cs typeface="Verdana"/>
              </a:rPr>
              <a:t> </a:t>
            </a:r>
            <a:r>
              <a:rPr sz="1800" spc="5" dirty="0">
                <a:latin typeface="Verdana"/>
                <a:cs typeface="Verdana"/>
              </a:rPr>
              <a:t>per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75" dirty="0">
                <a:latin typeface="Verdana"/>
                <a:cs typeface="Verdana"/>
              </a:rPr>
              <a:t>"servizi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20" dirty="0">
                <a:latin typeface="Verdana"/>
                <a:cs typeface="Verdana"/>
              </a:rPr>
              <a:t>di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produzione",</a:t>
            </a:r>
            <a:r>
              <a:rPr sz="1800" spc="-180" dirty="0">
                <a:latin typeface="Verdana"/>
                <a:cs typeface="Verdana"/>
              </a:rPr>
              <a:t> </a:t>
            </a:r>
            <a:r>
              <a:rPr sz="1800" spc="-5" dirty="0">
                <a:latin typeface="Verdana"/>
                <a:cs typeface="Verdana"/>
              </a:rPr>
              <a:t>inclusa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la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15" dirty="0">
                <a:latin typeface="Verdana"/>
                <a:cs typeface="Verdana"/>
              </a:rPr>
              <a:t>produzione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esecutiva,</a:t>
            </a:r>
            <a:r>
              <a:rPr sz="1800" spc="-290" dirty="0">
                <a:latin typeface="Verdana"/>
                <a:cs typeface="Verdana"/>
              </a:rPr>
              <a:t> </a:t>
            </a:r>
            <a:r>
              <a:rPr sz="1800" spc="30" dirty="0">
                <a:latin typeface="Verdana"/>
                <a:cs typeface="Verdana"/>
              </a:rPr>
              <a:t>purché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riferite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-35" dirty="0">
                <a:latin typeface="Verdana"/>
                <a:cs typeface="Verdana"/>
              </a:rPr>
              <a:t>a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u="sng" spc="-1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specifici</a:t>
            </a:r>
            <a:r>
              <a:rPr sz="1800" u="sng" spc="-229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6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servizi</a:t>
            </a:r>
            <a:r>
              <a:rPr sz="1800" u="sng" spc="-229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10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resi,</a:t>
            </a:r>
            <a:r>
              <a:rPr sz="1800" u="sng" spc="-229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dettagliatamente</a:t>
            </a:r>
            <a:r>
              <a:rPr sz="1800" u="sng" spc="-23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indicati</a:t>
            </a:r>
            <a:r>
              <a:rPr sz="1800" u="sng" spc="-229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nei</a:t>
            </a:r>
            <a:r>
              <a:rPr sz="1800" spc="-40" dirty="0">
                <a:latin typeface="Verdana"/>
                <a:cs typeface="Verdana"/>
              </a:rPr>
              <a:t> </a:t>
            </a:r>
            <a:r>
              <a:rPr sz="1800" u="sng" spc="-3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giustificativi</a:t>
            </a:r>
            <a:r>
              <a:rPr sz="1800" u="sng" spc="-229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2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di</a:t>
            </a:r>
            <a:r>
              <a:rPr sz="1800" u="sng" spc="-22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7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spesa</a:t>
            </a:r>
            <a:r>
              <a:rPr sz="1800" spc="-75" dirty="0">
                <a:latin typeface="Verdana"/>
                <a:cs typeface="Verdana"/>
              </a:rPr>
              <a:t>.</a:t>
            </a:r>
            <a:endParaRPr lang="it-IT" sz="1800" spc="-75" dirty="0">
              <a:latin typeface="Verdana"/>
              <a:cs typeface="Verdana"/>
            </a:endParaRPr>
          </a:p>
          <a:p>
            <a:pPr marL="194945" marR="444500" indent="-182880" algn="just">
              <a:lnSpc>
                <a:spcPct val="90100"/>
              </a:lnSpc>
              <a:spcBef>
                <a:spcPts val="118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lang="it-IT" b="1" spc="-75" dirty="0">
                <a:solidFill>
                  <a:srgbClr val="006B30"/>
                </a:solidFill>
                <a:latin typeface="Verdana"/>
                <a:ea typeface="Verdana"/>
                <a:cs typeface="Verdana"/>
              </a:rPr>
              <a:t>Spese </a:t>
            </a:r>
            <a:r>
              <a:rPr lang="it-IT" b="1" dirty="0">
                <a:solidFill>
                  <a:srgbClr val="006B30"/>
                </a:solidFill>
                <a:latin typeface="Verdana"/>
                <a:ea typeface="Verdana"/>
              </a:rPr>
              <a:t>relative all’allestimento e gestione di servizi educativi per l'infanzia destinato ai lavoratori/lavoratrici del set</a:t>
            </a:r>
            <a:endParaRPr sz="1800" b="1" dirty="0">
              <a:solidFill>
                <a:srgbClr val="006B30"/>
              </a:solidFill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588645">
              <a:lnSpc>
                <a:spcPts val="3890"/>
              </a:lnSpc>
            </a:pPr>
            <a:r>
              <a:rPr sz="3600" spc="145">
                <a:solidFill>
                  <a:srgbClr val="FFFFFF"/>
                </a:solidFill>
                <a:latin typeface="Verdana"/>
                <a:cs typeface="Verdana"/>
              </a:rPr>
              <a:t>NON</a:t>
            </a:r>
            <a:r>
              <a:rPr sz="3600" spc="-5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>
                <a:solidFill>
                  <a:srgbClr val="FFFFFF"/>
                </a:solidFill>
                <a:latin typeface="Verdana"/>
                <a:cs typeface="Verdana"/>
              </a:rPr>
              <a:t>sono 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spese </a:t>
            </a:r>
            <a:r>
              <a:rPr sz="3600" spc="-4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1400" y="661360"/>
            <a:ext cx="8156575" cy="5414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683895" indent="-182880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 spc="-35" err="1">
                <a:latin typeface="Verdana"/>
                <a:cs typeface="Verdana"/>
              </a:rPr>
              <a:t>scrittura</a:t>
            </a:r>
            <a:r>
              <a:rPr sz="1800" spc="-18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della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sceneggiatura,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lo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sviluppo</a:t>
            </a:r>
            <a:r>
              <a:rPr sz="1800" spc="-18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l’acquisizione</a:t>
            </a:r>
            <a:r>
              <a:rPr sz="1800" spc="-1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dei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diritti dell’opera;</a:t>
            </a:r>
            <a:endParaRPr sz="1800">
              <a:latin typeface="Verdana"/>
              <a:cs typeface="Verdana"/>
            </a:endParaRPr>
          </a:p>
          <a:p>
            <a:pPr marL="195580" marR="5080" indent="-182880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 spc="-35">
                <a:latin typeface="Verdana"/>
                <a:cs typeface="Verdana"/>
              </a:rPr>
              <a:t>i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compensi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per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personale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dipendente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residente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Emilia-Romagna </a:t>
            </a:r>
            <a:r>
              <a:rPr sz="1800" spc="55">
                <a:latin typeface="Verdana"/>
                <a:cs typeface="Verdana"/>
              </a:rPr>
              <a:t>non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iscritto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45">
                <a:latin typeface="Verdana"/>
                <a:cs typeface="Verdana"/>
              </a:rPr>
              <a:t>alla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"</a:t>
            </a:r>
            <a:r>
              <a:rPr sz="1800" i="1">
                <a:latin typeface="Verdana"/>
                <a:cs typeface="Verdana"/>
              </a:rPr>
              <a:t>Guida</a:t>
            </a:r>
            <a:r>
              <a:rPr sz="1800" i="1" spc="-110">
                <a:latin typeface="Verdana"/>
                <a:cs typeface="Verdana"/>
              </a:rPr>
              <a:t> </a:t>
            </a:r>
            <a:r>
              <a:rPr sz="1800" i="1">
                <a:latin typeface="Verdana"/>
                <a:cs typeface="Verdana"/>
              </a:rPr>
              <a:t>alla</a:t>
            </a:r>
            <a:r>
              <a:rPr sz="1800" i="1" spc="-85">
                <a:latin typeface="Verdana"/>
                <a:cs typeface="Verdana"/>
              </a:rPr>
              <a:t> </a:t>
            </a:r>
            <a:r>
              <a:rPr sz="1800" i="1">
                <a:latin typeface="Verdana"/>
                <a:cs typeface="Verdana"/>
              </a:rPr>
              <a:t>Produzione</a:t>
            </a:r>
            <a:r>
              <a:rPr sz="1800" i="1" spc="-95">
                <a:latin typeface="Verdana"/>
                <a:cs typeface="Verdana"/>
              </a:rPr>
              <a:t> </a:t>
            </a:r>
            <a:r>
              <a:rPr sz="1800" i="1">
                <a:latin typeface="Verdana"/>
                <a:cs typeface="Verdana"/>
              </a:rPr>
              <a:t>del</a:t>
            </a:r>
            <a:r>
              <a:rPr sz="1800" i="1" spc="-100">
                <a:latin typeface="Verdana"/>
                <a:cs typeface="Verdana"/>
              </a:rPr>
              <a:t> </a:t>
            </a:r>
            <a:r>
              <a:rPr sz="1800" i="1" spc="65">
                <a:latin typeface="Verdana"/>
                <a:cs typeface="Verdana"/>
              </a:rPr>
              <a:t>cinema</a:t>
            </a:r>
            <a:r>
              <a:rPr sz="1800" i="1" spc="-95">
                <a:latin typeface="Verdana"/>
                <a:cs typeface="Verdana"/>
              </a:rPr>
              <a:t> </a:t>
            </a:r>
            <a:r>
              <a:rPr sz="1800" i="1">
                <a:latin typeface="Verdana"/>
                <a:cs typeface="Verdana"/>
              </a:rPr>
              <a:t>e</a:t>
            </a:r>
            <a:r>
              <a:rPr sz="1800" i="1" spc="-100">
                <a:latin typeface="Verdana"/>
                <a:cs typeface="Verdana"/>
              </a:rPr>
              <a:t> </a:t>
            </a:r>
            <a:r>
              <a:rPr sz="1800" i="1" spc="-10">
                <a:latin typeface="Verdana"/>
                <a:cs typeface="Verdana"/>
              </a:rPr>
              <a:t>dell’audiovisivo</a:t>
            </a:r>
            <a:r>
              <a:rPr sz="1800" spc="-10">
                <a:latin typeface="Verdana"/>
                <a:cs typeface="Verdana"/>
              </a:rPr>
              <a:t>" predisposta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dalla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Emilia-</a:t>
            </a:r>
            <a:r>
              <a:rPr sz="1800">
                <a:latin typeface="Verdana"/>
                <a:cs typeface="Verdana"/>
              </a:rPr>
              <a:t>Romagna</a:t>
            </a:r>
            <a:r>
              <a:rPr sz="1800" spc="-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Film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Commission,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fatto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55">
                <a:latin typeface="Verdana"/>
                <a:cs typeface="Verdana"/>
              </a:rPr>
              <a:t>salvo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il </a:t>
            </a:r>
            <a:r>
              <a:rPr sz="1800">
                <a:latin typeface="Verdana"/>
                <a:cs typeface="Verdana"/>
              </a:rPr>
              <a:t>compenso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per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tirocinanti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personale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assunto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50">
                <a:latin typeface="Verdana"/>
                <a:cs typeface="Verdana"/>
              </a:rPr>
              <a:t>tempo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indeterminato dal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beneficiario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altro</a:t>
            </a:r>
            <a:r>
              <a:rPr sz="1800" spc="-5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soggetto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della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compagine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produttiva,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15">
                <a:latin typeface="Verdana"/>
                <a:cs typeface="Verdana"/>
              </a:rPr>
              <a:t>attrici, </a:t>
            </a:r>
            <a:r>
              <a:rPr sz="1800" spc="-65">
                <a:latin typeface="Verdana"/>
                <a:cs typeface="Verdana"/>
              </a:rPr>
              <a:t>attori,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generici,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comparse,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figurazioni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figurazioni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speciali,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tirocinanti residenti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sul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territorio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regionale;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10">
                <a:latin typeface="Verdana"/>
                <a:cs typeface="Verdana"/>
              </a:rPr>
              <a:t>predisposizione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dossier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candidatura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bandi,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incluso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il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presente;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promozione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distribuzione</a:t>
            </a:r>
            <a:r>
              <a:rPr sz="1800" spc="-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5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prodotto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finito;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10">
                <a:latin typeface="Verdana"/>
                <a:cs typeface="Verdana"/>
              </a:rPr>
              <a:t>l’acquisto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carburante;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35">
                <a:latin typeface="Verdana"/>
                <a:cs typeface="Verdana"/>
              </a:rPr>
              <a:t>i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rimborsi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spese;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25">
                <a:latin typeface="Verdana"/>
                <a:cs typeface="Verdana"/>
              </a:rPr>
              <a:t>le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diarie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personale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55">
                <a:latin typeface="Verdana"/>
                <a:cs typeface="Verdana"/>
              </a:rPr>
              <a:t>non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residente;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25">
                <a:latin typeface="Verdana"/>
                <a:cs typeface="Verdana"/>
              </a:rPr>
              <a:t>le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spese</a:t>
            </a:r>
            <a:r>
              <a:rPr sz="1800" spc="-16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postali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telefoniche;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pedaggi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autostradali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titoli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viaggio;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6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35">
                <a:latin typeface="Verdana"/>
                <a:cs typeface="Verdana"/>
              </a:rPr>
              <a:t>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documenti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spesa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50">
                <a:latin typeface="Verdana"/>
                <a:cs typeface="Verdana"/>
              </a:rPr>
              <a:t>con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importi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inferiori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a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90">
                <a:latin typeface="Verdana"/>
                <a:cs typeface="Verdana"/>
              </a:rPr>
              <a:t>30,00</a:t>
            </a:r>
            <a:r>
              <a:rPr sz="1800" spc="-1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euro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-70">
                <a:latin typeface="Verdana"/>
                <a:cs typeface="Verdana"/>
              </a:rPr>
              <a:t>IVA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esclusa;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588645">
              <a:lnSpc>
                <a:spcPts val="3890"/>
              </a:lnSpc>
            </a:pPr>
            <a:r>
              <a:rPr sz="3600" spc="145">
                <a:solidFill>
                  <a:srgbClr val="FFFFFF"/>
                </a:solidFill>
                <a:latin typeface="Verdana"/>
                <a:cs typeface="Verdana"/>
              </a:rPr>
              <a:t>NON</a:t>
            </a:r>
            <a:r>
              <a:rPr sz="3600" spc="-54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0">
                <a:solidFill>
                  <a:srgbClr val="FFFFFF"/>
                </a:solidFill>
                <a:latin typeface="Verdana"/>
                <a:cs typeface="Verdana"/>
              </a:rPr>
              <a:t>sono 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spese </a:t>
            </a:r>
            <a:r>
              <a:rPr sz="3600" spc="-4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9932" y="758951"/>
            <a:ext cx="8058150" cy="461391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95580" marR="5080" indent="-182880" algn="just">
              <a:lnSpc>
                <a:spcPts val="1939"/>
              </a:lnSpc>
              <a:spcBef>
                <a:spcPts val="34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>
                <a:latin typeface="Verdana"/>
                <a:cs typeface="Verdana"/>
              </a:rPr>
              <a:t>le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spese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relative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prestazioni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effettuate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dal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titolare,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soci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tutti </a:t>
            </a:r>
            <a:r>
              <a:rPr sz="1800">
                <a:latin typeface="Verdana"/>
                <a:cs typeface="Verdana"/>
              </a:rPr>
              <a:t>coloro</a:t>
            </a:r>
            <a:r>
              <a:rPr sz="1800" spc="5">
                <a:latin typeface="Verdana"/>
                <a:cs typeface="Verdana"/>
              </a:rPr>
              <a:t>  </a:t>
            </a:r>
            <a:r>
              <a:rPr sz="1800">
                <a:latin typeface="Verdana"/>
                <a:cs typeface="Verdana"/>
              </a:rPr>
              <a:t>che</a:t>
            </a:r>
            <a:r>
              <a:rPr sz="1800" spc="5">
                <a:latin typeface="Verdana"/>
                <a:cs typeface="Verdana"/>
              </a:rPr>
              <a:t>  </a:t>
            </a:r>
            <a:r>
              <a:rPr sz="1800">
                <a:latin typeface="Verdana"/>
                <a:cs typeface="Verdana"/>
              </a:rPr>
              <a:t>ricoprono</a:t>
            </a:r>
            <a:r>
              <a:rPr sz="1800" spc="5">
                <a:latin typeface="Verdana"/>
                <a:cs typeface="Verdana"/>
              </a:rPr>
              <a:t>  </a:t>
            </a:r>
            <a:r>
              <a:rPr sz="1800">
                <a:latin typeface="Verdana"/>
                <a:cs typeface="Verdana"/>
              </a:rPr>
              <a:t>cariche</a:t>
            </a:r>
            <a:r>
              <a:rPr sz="1800" spc="10">
                <a:latin typeface="Verdana"/>
                <a:cs typeface="Verdana"/>
              </a:rPr>
              <a:t>  </a:t>
            </a:r>
            <a:r>
              <a:rPr sz="1800">
                <a:latin typeface="Verdana"/>
                <a:cs typeface="Verdana"/>
              </a:rPr>
              <a:t>sociali</a:t>
            </a:r>
            <a:r>
              <a:rPr sz="1800" spc="5">
                <a:latin typeface="Verdana"/>
                <a:cs typeface="Verdana"/>
              </a:rPr>
              <a:t>  </a:t>
            </a:r>
            <a:r>
              <a:rPr sz="1800">
                <a:latin typeface="Verdana"/>
                <a:cs typeface="Verdana"/>
              </a:rPr>
              <a:t>nell’impresa  richiedente,  </a:t>
            </a:r>
            <a:r>
              <a:rPr sz="1800" spc="-25">
                <a:latin typeface="Verdana"/>
                <a:cs typeface="Verdana"/>
              </a:rPr>
              <a:t>se </a:t>
            </a:r>
            <a:r>
              <a:rPr sz="1800">
                <a:latin typeface="Verdana"/>
                <a:cs typeface="Verdana"/>
              </a:rPr>
              <a:t>queste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sono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riferite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alla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gestione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ordinaria;</a:t>
            </a:r>
            <a:endParaRPr sz="1800">
              <a:latin typeface="Verdana"/>
              <a:cs typeface="Verdana"/>
            </a:endParaRPr>
          </a:p>
          <a:p>
            <a:pPr marL="195580" marR="5080" indent="-182880" algn="just">
              <a:lnSpc>
                <a:spcPts val="1939"/>
              </a:lnSpc>
              <a:spcBef>
                <a:spcPts val="61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>
                <a:latin typeface="Verdana"/>
                <a:cs typeface="Verdana"/>
              </a:rPr>
              <a:t>le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spese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relative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prestazioni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forniture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beni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60">
                <a:latin typeface="Verdana"/>
                <a:cs typeface="Verdana"/>
              </a:rPr>
              <a:t>servizi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parte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dei </a:t>
            </a:r>
            <a:r>
              <a:rPr sz="1800">
                <a:latin typeface="Verdana"/>
                <a:cs typeface="Verdana"/>
              </a:rPr>
              <a:t>coproduttori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terzi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finanziatori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dell’opera;</a:t>
            </a:r>
            <a:endParaRPr sz="1800">
              <a:latin typeface="Verdana"/>
              <a:cs typeface="Verdana"/>
            </a:endParaRPr>
          </a:p>
          <a:p>
            <a:pPr marL="195580" marR="6350" indent="-182880" algn="just">
              <a:lnSpc>
                <a:spcPts val="1939"/>
              </a:lnSpc>
              <a:spcBef>
                <a:spcPts val="61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>
                <a:latin typeface="Verdana"/>
                <a:cs typeface="Verdana"/>
              </a:rPr>
              <a:t>le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spese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per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generici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60">
                <a:latin typeface="Verdana"/>
                <a:cs typeface="Verdana"/>
              </a:rPr>
              <a:t>servizi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produzione,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fatto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salvo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il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caso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servizi </a:t>
            </a:r>
            <a:r>
              <a:rPr sz="1800">
                <a:latin typeface="Verdana"/>
                <a:cs typeface="Verdana"/>
              </a:rPr>
              <a:t>riferiti</a:t>
            </a:r>
            <a:r>
              <a:rPr sz="1800" spc="45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</a:t>
            </a:r>
            <a:r>
              <a:rPr sz="1800" spc="44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specifiche</a:t>
            </a:r>
            <a:r>
              <a:rPr sz="1800" spc="45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fasi</a:t>
            </a:r>
            <a:r>
              <a:rPr sz="1800" spc="45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produttive,</a:t>
            </a:r>
            <a:r>
              <a:rPr sz="1800" spc="459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dettagliatamente</a:t>
            </a:r>
            <a:r>
              <a:rPr sz="1800" spc="4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descritti</a:t>
            </a:r>
            <a:r>
              <a:rPr sz="1800" spc="44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nei </a:t>
            </a:r>
            <a:r>
              <a:rPr sz="1800" spc="-10">
                <a:latin typeface="Verdana"/>
                <a:cs typeface="Verdana"/>
              </a:rPr>
              <a:t>giustificativi;</a:t>
            </a:r>
            <a:endParaRPr sz="1800">
              <a:latin typeface="Verdana"/>
              <a:cs typeface="Verdana"/>
            </a:endParaRPr>
          </a:p>
          <a:p>
            <a:pPr marL="194945" indent="-182245" algn="just">
              <a:lnSpc>
                <a:spcPct val="100000"/>
              </a:lnSpc>
              <a:spcBef>
                <a:spcPts val="36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30">
                <a:latin typeface="Verdana"/>
                <a:cs typeface="Verdana"/>
              </a:rPr>
              <a:t>qualsiasi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forma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autofatturazione;</a:t>
            </a:r>
            <a:endParaRPr sz="1800">
              <a:latin typeface="Verdana"/>
              <a:cs typeface="Verdana"/>
            </a:endParaRPr>
          </a:p>
          <a:p>
            <a:pPr marL="194945" indent="-182245" algn="just">
              <a:lnSpc>
                <a:spcPct val="100000"/>
              </a:lnSpc>
              <a:spcBef>
                <a:spcPts val="38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35">
                <a:latin typeface="Verdana"/>
                <a:cs typeface="Verdana"/>
              </a:rPr>
              <a:t>i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contributi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natura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(compresi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crediti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professionali);</a:t>
            </a:r>
            <a:endParaRPr sz="1800">
              <a:latin typeface="Verdana"/>
              <a:cs typeface="Verdana"/>
            </a:endParaRPr>
          </a:p>
          <a:p>
            <a:pPr marL="195580" marR="6350" indent="-182880" algn="just">
              <a:lnSpc>
                <a:spcPct val="90100"/>
              </a:lnSpc>
              <a:spcBef>
                <a:spcPts val="59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 spc="-10">
                <a:latin typeface="Verdana"/>
                <a:cs typeface="Verdana"/>
              </a:rPr>
              <a:t>l’acquisto</a:t>
            </a:r>
            <a:r>
              <a:rPr sz="1800" spc="570">
                <a:latin typeface="Verdana"/>
                <a:cs typeface="Verdana"/>
              </a:rPr>
              <a:t> </a:t>
            </a:r>
            <a:r>
              <a:rPr sz="1800" spc="20">
                <a:latin typeface="Verdana"/>
                <a:cs typeface="Verdana"/>
              </a:rPr>
              <a:t>di</a:t>
            </a:r>
            <a:r>
              <a:rPr sz="1800" spc="575">
                <a:latin typeface="Verdana"/>
                <a:cs typeface="Verdana"/>
              </a:rPr>
              <a:t> </a:t>
            </a:r>
            <a:r>
              <a:rPr sz="1800" spc="25">
                <a:latin typeface="Verdana"/>
                <a:cs typeface="Verdana"/>
              </a:rPr>
              <a:t>beni</a:t>
            </a:r>
            <a:r>
              <a:rPr sz="1800" spc="5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strumentali</a:t>
            </a:r>
            <a:r>
              <a:rPr sz="1800" spc="5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durevoli</a:t>
            </a:r>
            <a:r>
              <a:rPr sz="1800" spc="56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(non</a:t>
            </a:r>
            <a:r>
              <a:rPr sz="1800" spc="570">
                <a:latin typeface="Verdana"/>
                <a:cs typeface="Verdana"/>
              </a:rPr>
              <a:t> </a:t>
            </a:r>
            <a:r>
              <a:rPr sz="1800" spc="-60">
                <a:latin typeface="Verdana"/>
                <a:cs typeface="Verdana"/>
              </a:rPr>
              <a:t>si</a:t>
            </a:r>
            <a:r>
              <a:rPr sz="1800" spc="565">
                <a:latin typeface="Verdana"/>
                <a:cs typeface="Verdana"/>
              </a:rPr>
              <a:t> </a:t>
            </a:r>
            <a:r>
              <a:rPr sz="1800" spc="10">
                <a:latin typeface="Verdana"/>
                <a:cs typeface="Verdana"/>
              </a:rPr>
              <a:t>considerano</a:t>
            </a:r>
            <a:r>
              <a:rPr sz="1800" spc="570">
                <a:latin typeface="Verdana"/>
                <a:cs typeface="Verdana"/>
              </a:rPr>
              <a:t> </a:t>
            </a:r>
            <a:r>
              <a:rPr sz="1800" spc="5">
                <a:latin typeface="Verdana"/>
                <a:cs typeface="Verdana"/>
              </a:rPr>
              <a:t>beni</a:t>
            </a:r>
            <a:r>
              <a:rPr sz="1800" spc="1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durevoli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5">
                <a:latin typeface="Verdana"/>
                <a:cs typeface="Verdana"/>
              </a:rPr>
              <a:t>gli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10">
                <a:latin typeface="Verdana"/>
                <a:cs typeface="Verdana"/>
              </a:rPr>
              <a:t>hard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5">
                <a:latin typeface="Verdana"/>
                <a:cs typeface="Verdana"/>
              </a:rPr>
              <a:t>disk/memorie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20">
                <a:latin typeface="Verdana"/>
                <a:cs typeface="Verdana"/>
              </a:rPr>
              <a:t>di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15">
                <a:latin typeface="Verdana"/>
                <a:cs typeface="Verdana"/>
              </a:rPr>
              <a:t>back-</a:t>
            </a:r>
            <a:r>
              <a:rPr sz="1800" spc="65">
                <a:latin typeface="Verdana"/>
                <a:cs typeface="Verdana"/>
              </a:rPr>
              <a:t>up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15">
                <a:latin typeface="Verdana"/>
                <a:cs typeface="Verdana"/>
              </a:rPr>
              <a:t>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dispositivi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20">
                <a:latin typeface="Verdana"/>
                <a:cs typeface="Verdana"/>
              </a:rPr>
              <a:t>di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15">
                <a:latin typeface="Verdana"/>
                <a:cs typeface="Verdana"/>
              </a:rPr>
              <a:t>stoccaggio</a:t>
            </a:r>
            <a:r>
              <a:rPr sz="1800" spc="-10">
                <a:latin typeface="Verdana"/>
                <a:cs typeface="Verdana"/>
              </a:rPr>
              <a:t> </a:t>
            </a:r>
            <a:r>
              <a:rPr sz="1800" spc="15">
                <a:latin typeface="Verdana"/>
                <a:cs typeface="Verdana"/>
              </a:rPr>
              <a:t>del</a:t>
            </a:r>
            <a:r>
              <a:rPr sz="1800" spc="-165">
                <a:latin typeface="Verdana"/>
                <a:cs typeface="Verdana"/>
              </a:rPr>
              <a:t> </a:t>
            </a:r>
            <a:r>
              <a:rPr sz="1800" spc="-5">
                <a:latin typeface="Verdana"/>
                <a:cs typeface="Verdana"/>
              </a:rPr>
              <a:t>materiale</a:t>
            </a:r>
            <a:r>
              <a:rPr sz="1800" spc="-160">
                <a:latin typeface="Verdana"/>
                <a:cs typeface="Verdana"/>
              </a:rPr>
              <a:t> </a:t>
            </a:r>
            <a:r>
              <a:rPr sz="1800" spc="20">
                <a:latin typeface="Verdana"/>
                <a:cs typeface="Verdana"/>
              </a:rPr>
              <a:t>o</a:t>
            </a:r>
            <a:r>
              <a:rPr sz="1800" spc="-18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25">
                <a:latin typeface="Verdana"/>
                <a:cs typeface="Verdana"/>
              </a:rPr>
              <a:t>beni</a:t>
            </a:r>
            <a:r>
              <a:rPr sz="1800" spc="-165">
                <a:latin typeface="Verdana"/>
                <a:cs typeface="Verdana"/>
              </a:rPr>
              <a:t> </a:t>
            </a:r>
            <a:r>
              <a:rPr sz="1800" spc="20">
                <a:latin typeface="Verdana"/>
                <a:cs typeface="Verdana"/>
              </a:rPr>
              <a:t>di</a:t>
            </a:r>
            <a:r>
              <a:rPr sz="1800" spc="-16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valore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inferiore</a:t>
            </a:r>
            <a:r>
              <a:rPr sz="1800" spc="-16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a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spc="-220">
                <a:latin typeface="Verdana"/>
                <a:cs typeface="Verdana"/>
              </a:rPr>
              <a:t>150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-120">
                <a:latin typeface="Verdana"/>
                <a:cs typeface="Verdana"/>
              </a:rPr>
              <a:t>euro);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38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35">
                <a:latin typeface="Verdana"/>
                <a:cs typeface="Verdana"/>
              </a:rPr>
              <a:t>i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costi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45">
                <a:latin typeface="Verdana"/>
                <a:cs typeface="Verdana"/>
              </a:rPr>
              <a:t>relativi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danni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indennizzi,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multe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sanzioni;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38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25">
                <a:latin typeface="Verdana"/>
                <a:cs typeface="Verdana"/>
              </a:rPr>
              <a:t>le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spese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generali;</a:t>
            </a:r>
            <a:endParaRPr sz="1800">
              <a:latin typeface="Verdana"/>
              <a:cs typeface="Verdana"/>
            </a:endParaRPr>
          </a:p>
          <a:p>
            <a:pPr marL="194945" indent="-182880">
              <a:lnSpc>
                <a:spcPct val="100000"/>
              </a:lnSpc>
              <a:spcBef>
                <a:spcPts val="384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40">
                <a:latin typeface="Verdana"/>
                <a:cs typeface="Verdana"/>
              </a:rPr>
              <a:t>il</a:t>
            </a:r>
            <a:r>
              <a:rPr sz="1800" spc="-3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compenso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produttore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(producer</a:t>
            </a:r>
            <a:r>
              <a:rPr sz="1800" spc="-4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fee).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80"/>
              </a:spcBef>
            </a:pPr>
            <a:endParaRPr sz="3200">
              <a:latin typeface="Times New Roman"/>
              <a:cs typeface="Times New Roman"/>
            </a:endParaRPr>
          </a:p>
          <a:p>
            <a:pPr marL="344170">
              <a:lnSpc>
                <a:spcPct val="100000"/>
              </a:lnSpc>
              <a:spcBef>
                <a:spcPts val="5"/>
              </a:spcBef>
            </a:pPr>
            <a:r>
              <a:rPr sz="3200" spc="-95">
                <a:solidFill>
                  <a:srgbClr val="FFFFFF"/>
                </a:solidFill>
                <a:latin typeface="Verdana"/>
                <a:cs typeface="Verdana"/>
              </a:rPr>
              <a:t>SEZIONE</a:t>
            </a:r>
            <a:r>
              <a:rPr sz="3200" spc="-3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15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7378" y="6341770"/>
            <a:ext cx="5627370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>
                <a:latin typeface="Calibri"/>
                <a:cs typeface="Calibri"/>
              </a:rPr>
              <a:t>Bando</a:t>
            </a:r>
            <a:r>
              <a:rPr sz="1200" spc="-2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per</a:t>
            </a:r>
            <a:r>
              <a:rPr sz="1200" spc="-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il</a:t>
            </a:r>
            <a:r>
              <a:rPr sz="1200" spc="-10">
                <a:latin typeface="Calibri"/>
                <a:cs typeface="Calibri"/>
              </a:rPr>
              <a:t> sostegno</a:t>
            </a:r>
            <a:r>
              <a:rPr sz="1200" spc="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alla</a:t>
            </a:r>
            <a:r>
              <a:rPr sz="1200" spc="-5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produzione</a:t>
            </a:r>
            <a:r>
              <a:rPr sz="1200" spc="-3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di</a:t>
            </a:r>
            <a:r>
              <a:rPr sz="1200" spc="-1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opere</a:t>
            </a:r>
            <a:r>
              <a:rPr sz="1200" spc="-20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cinematografiche</a:t>
            </a:r>
            <a:r>
              <a:rPr sz="1200" spc="-2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e</a:t>
            </a:r>
            <a:r>
              <a:rPr sz="1200" spc="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audiovisive</a:t>
            </a:r>
            <a:r>
              <a:rPr sz="1200" spc="1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-</a:t>
            </a:r>
            <a:r>
              <a:rPr sz="1200" spc="-5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Anno</a:t>
            </a:r>
            <a:r>
              <a:rPr sz="1200" spc="-20">
                <a:latin typeface="Calibri"/>
                <a:cs typeface="Calibri"/>
              </a:rPr>
              <a:t> 202</a:t>
            </a:r>
            <a:r>
              <a:rPr lang="it-IT" sz="1200" spc="-20">
                <a:latin typeface="Calibri"/>
                <a:cs typeface="Calibri"/>
              </a:rPr>
              <a:t>6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>
                <a:latin typeface="Calibri"/>
                <a:cs typeface="Calibri"/>
              </a:rPr>
              <a:t>A cura</a:t>
            </a:r>
            <a:r>
              <a:rPr sz="1200" spc="-1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di</a:t>
            </a:r>
            <a:r>
              <a:rPr sz="1200" spc="-10">
                <a:latin typeface="Calibri"/>
                <a:cs typeface="Calibri"/>
              </a:rPr>
              <a:t> Emilia-Romagna</a:t>
            </a:r>
            <a:r>
              <a:rPr sz="1200" spc="-20">
                <a:latin typeface="Calibri"/>
                <a:cs typeface="Calibri"/>
              </a:rPr>
              <a:t> </a:t>
            </a:r>
            <a:r>
              <a:rPr sz="1200">
                <a:latin typeface="Calibri"/>
                <a:cs typeface="Calibri"/>
              </a:rPr>
              <a:t>Film</a:t>
            </a:r>
            <a:r>
              <a:rPr sz="1200" spc="5">
                <a:latin typeface="Calibri"/>
                <a:cs typeface="Calibri"/>
              </a:rPr>
              <a:t> </a:t>
            </a:r>
            <a:r>
              <a:rPr sz="1200" spc="-10">
                <a:latin typeface="Calibri"/>
                <a:cs typeface="Calibri"/>
              </a:rPr>
              <a:t>Commission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31489" y="451230"/>
            <a:ext cx="72605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latin typeface="Verdana"/>
                <a:cs typeface="Verdana"/>
              </a:rPr>
              <a:t>SOLO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opere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cinematografiche</a:t>
            </a:r>
            <a:r>
              <a:rPr sz="1800" spc="-3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 spc="-45">
                <a:latin typeface="Verdana"/>
                <a:cs typeface="Verdana"/>
              </a:rPr>
              <a:t>televisive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a </a:t>
            </a:r>
            <a:r>
              <a:rPr sz="1800">
                <a:latin typeface="Verdana"/>
                <a:cs typeface="Verdana"/>
              </a:rPr>
              <a:t>contenuto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narrativo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31489" y="980313"/>
            <a:ext cx="43878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latin typeface="Verdana"/>
                <a:cs typeface="Verdana"/>
              </a:rPr>
              <a:t>che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soddisfino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tutti</a:t>
            </a:r>
            <a:r>
              <a:rPr sz="1800" spc="-16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requisiti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seguenti: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34409" y="1507616"/>
            <a:ext cx="770039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629" indent="-20447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"/>
              <a:tabLst>
                <a:tab pos="214629" algn="l"/>
              </a:tabLst>
            </a:pPr>
            <a:r>
              <a:rPr sz="1800" spc="-25">
                <a:latin typeface="Verdana"/>
                <a:cs typeface="Verdana"/>
              </a:rPr>
              <a:t>Cost</a:t>
            </a:r>
            <a:r>
              <a:rPr lang="it-IT" sz="1800" spc="-25">
                <a:latin typeface="Verdana"/>
                <a:cs typeface="Verdana"/>
              </a:rPr>
              <a:t>o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total</a:t>
            </a:r>
            <a:r>
              <a:rPr lang="it-IT" sz="1800" spc="-20">
                <a:latin typeface="Verdana"/>
                <a:cs typeface="Verdana"/>
              </a:rPr>
              <a:t>e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lang="it-IT" sz="1800" spc="-145">
                <a:latin typeface="Verdana"/>
                <a:cs typeface="Verdana"/>
              </a:rPr>
              <a:t>di produzione dell’opera uguale o </a:t>
            </a:r>
            <a:r>
              <a:rPr sz="1800" spc="-20">
                <a:latin typeface="Verdana"/>
                <a:cs typeface="Verdana"/>
              </a:rPr>
              <a:t>superior</a:t>
            </a:r>
            <a:r>
              <a:rPr lang="it-IT" sz="1800" spc="-20">
                <a:latin typeface="Verdana"/>
                <a:cs typeface="Verdana"/>
              </a:rPr>
              <a:t>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4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65">
                <a:latin typeface="Verdana"/>
                <a:cs typeface="Verdana"/>
              </a:rPr>
              <a:t>mln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euro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34408" y="2074545"/>
            <a:ext cx="7260589" cy="2898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13995" indent="-20447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"/>
              <a:tabLst>
                <a:tab pos="214629" algn="l"/>
              </a:tabLst>
            </a:pPr>
            <a:r>
              <a:rPr lang="it-IT">
                <a:latin typeface="Verdana"/>
                <a:ea typeface="Verdana"/>
              </a:rPr>
              <a:t>almeno 18 giorni di ripresa in Emilia-Romagna</a:t>
            </a:r>
            <a:endParaRPr sz="1800">
              <a:latin typeface="Verdana"/>
              <a:ea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4409" y="2641853"/>
            <a:ext cx="7389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629" indent="-20447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"/>
              <a:tabLst>
                <a:tab pos="214629" algn="l"/>
              </a:tabLst>
            </a:pPr>
            <a:r>
              <a:rPr sz="1800">
                <a:latin typeface="Verdana"/>
                <a:cs typeface="Verdana"/>
              </a:rPr>
              <a:t>Ambientazione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60">
                <a:latin typeface="Verdana"/>
                <a:cs typeface="Verdana"/>
              </a:rPr>
              <a:t>storica,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geografica,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narrativa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biografica</a:t>
            </a:r>
            <a:r>
              <a:rPr sz="1800" spc="4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E.R.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31489" y="3207258"/>
            <a:ext cx="6824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20">
                <a:latin typeface="Verdana"/>
                <a:cs typeface="Verdana"/>
              </a:rPr>
              <a:t>Specifici</a:t>
            </a:r>
            <a:r>
              <a:rPr sz="1800" spc="-5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criteri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45">
                <a:latin typeface="Verdana"/>
                <a:cs typeface="Verdana"/>
              </a:rPr>
              <a:t>valutazione,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punteggio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minimo: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80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punti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31489" y="3736340"/>
            <a:ext cx="5764892" cy="2898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54000" indent="-24130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>
                <a:latin typeface="Verdana"/>
                <a:cs typeface="Verdana"/>
              </a:rPr>
              <a:t>Contributo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Max</a:t>
            </a:r>
            <a:r>
              <a:rPr sz="1800" spc="445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assegnabile: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b="1" spc="-90">
                <a:latin typeface="Verdana"/>
                <a:cs typeface="Verdana"/>
              </a:rPr>
              <a:t>250.000</a:t>
            </a:r>
            <a:r>
              <a:rPr sz="1800" b="1" spc="-160">
                <a:latin typeface="Verdana"/>
                <a:cs typeface="Verdana"/>
              </a:rPr>
              <a:t> </a:t>
            </a:r>
            <a:r>
              <a:rPr sz="1800" b="1" spc="225">
                <a:latin typeface="Verdana"/>
                <a:cs typeface="Verdana"/>
              </a:rPr>
              <a:t>€</a:t>
            </a:r>
            <a:endParaRPr sz="1800" b="1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31489" y="4265167"/>
            <a:ext cx="6524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 indent="-24130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>
                <a:latin typeface="Verdana"/>
                <a:cs typeface="Verdana"/>
              </a:rPr>
              <a:t>Entità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contributo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determinata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sulla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base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punteggio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31489" y="4790643"/>
            <a:ext cx="7145655" cy="1136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5"/>
              </a:spcBef>
            </a:pPr>
            <a:r>
              <a:rPr sz="2000" u="sng" spc="-1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Verdana"/>
                <a:cs typeface="Verdana"/>
              </a:rPr>
              <a:t>ATTENZIONE</a:t>
            </a:r>
            <a:r>
              <a:rPr sz="2000" u="sng" spc="-165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Verdana"/>
                <a:cs typeface="Verdana"/>
              </a:rPr>
              <a:t> </a:t>
            </a:r>
            <a:r>
              <a:rPr sz="2000" u="sng" spc="-335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Verdana"/>
                <a:cs typeface="Verdana"/>
              </a:rPr>
              <a:t>!</a:t>
            </a:r>
            <a:endParaRPr sz="2000">
              <a:latin typeface="Verdana"/>
              <a:cs typeface="Verdana"/>
            </a:endParaRPr>
          </a:p>
          <a:p>
            <a:pPr marL="195580" marR="5080" indent="-182880">
              <a:lnSpc>
                <a:spcPct val="100000"/>
              </a:lnSpc>
              <a:spcBef>
                <a:spcPts val="2014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5580" algn="l"/>
              </a:tabLst>
            </a:pPr>
            <a:r>
              <a:rPr sz="1800" spc="-95">
                <a:latin typeface="Verdana"/>
                <a:cs typeface="Verdana"/>
              </a:rPr>
              <a:t>In</a:t>
            </a:r>
            <a:r>
              <a:rPr sz="1800" spc="-2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caso</a:t>
            </a:r>
            <a:r>
              <a:rPr sz="1800">
                <a:latin typeface="Verdana"/>
                <a:cs typeface="Verdana"/>
              </a:rPr>
              <a:t> di</a:t>
            </a:r>
            <a:r>
              <a:rPr sz="1800" spc="-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mancato raggiungimento</a:t>
            </a:r>
            <a:r>
              <a:rPr sz="1800" spc="-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punteggio</a:t>
            </a:r>
            <a:r>
              <a:rPr sz="1800" spc="-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minimo,</a:t>
            </a:r>
            <a:r>
              <a:rPr sz="1800" spc="-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il </a:t>
            </a:r>
            <a:r>
              <a:rPr sz="1800">
                <a:latin typeface="Verdana"/>
                <a:cs typeface="Verdana"/>
              </a:rPr>
              <a:t>progetto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viene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automaticamente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valutato</a:t>
            </a:r>
            <a:r>
              <a:rPr sz="1800" spc="-5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nella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 spc="-114">
                <a:latin typeface="Verdana"/>
                <a:cs typeface="Verdana"/>
              </a:rPr>
              <a:t>sez.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60">
                <a:latin typeface="Verdana"/>
                <a:cs typeface="Verdana"/>
              </a:rPr>
              <a:t>B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238357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15494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1220"/>
              </a:spcBef>
            </a:pPr>
            <a:endParaRPr sz="3200">
              <a:latin typeface="Times New Roman"/>
              <a:cs typeface="Times New Roman"/>
            </a:endParaRPr>
          </a:p>
          <a:p>
            <a:pPr marL="169545">
              <a:lnSpc>
                <a:spcPts val="3650"/>
              </a:lnSpc>
            </a:pPr>
            <a:r>
              <a:rPr sz="3200" spc="-95">
                <a:solidFill>
                  <a:srgbClr val="FFFFFF"/>
                </a:solidFill>
                <a:latin typeface="Verdana"/>
                <a:cs typeface="Verdana"/>
              </a:rPr>
              <a:t>SEZIONE</a:t>
            </a:r>
            <a:r>
              <a:rPr sz="3200" spc="-40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145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endParaRPr sz="3200">
              <a:latin typeface="Verdana"/>
              <a:cs typeface="Verdana"/>
            </a:endParaRPr>
          </a:p>
          <a:p>
            <a:pPr marL="169545" marR="1386840">
              <a:lnSpc>
                <a:spcPts val="3460"/>
              </a:lnSpc>
              <a:spcBef>
                <a:spcPts val="240"/>
              </a:spcBef>
            </a:pPr>
            <a:r>
              <a:rPr sz="3200" spc="-10">
                <a:solidFill>
                  <a:srgbClr val="FFFFFF"/>
                </a:solidFill>
                <a:latin typeface="Verdana"/>
                <a:cs typeface="Verdana"/>
              </a:rPr>
              <a:t>Obblighi </a:t>
            </a:r>
            <a:r>
              <a:rPr sz="3200" spc="-100">
                <a:solidFill>
                  <a:srgbClr val="FFFFFF"/>
                </a:solidFill>
                <a:latin typeface="Verdana"/>
                <a:cs typeface="Verdana"/>
              </a:rPr>
              <a:t>territoriali</a:t>
            </a:r>
            <a:endParaRPr sz="3200">
              <a:latin typeface="Verdana"/>
              <a:cs typeface="Verdana"/>
            </a:endParaRPr>
          </a:p>
          <a:p>
            <a:pPr marL="169545" marR="835025">
              <a:lnSpc>
                <a:spcPct val="90000"/>
              </a:lnSpc>
              <a:spcBef>
                <a:spcPts val="3404"/>
              </a:spcBef>
            </a:pPr>
            <a:r>
              <a:rPr b="1" spc="65">
                <a:solidFill>
                  <a:srgbClr val="00B0F0"/>
                </a:solidFill>
                <a:latin typeface="Verdana"/>
                <a:cs typeface="Verdana"/>
              </a:rPr>
              <a:t>OPERE </a:t>
            </a:r>
            <a:r>
              <a:rPr b="1" spc="-10">
                <a:solidFill>
                  <a:srgbClr val="00B0F0"/>
                </a:solidFill>
                <a:latin typeface="Verdana"/>
                <a:cs typeface="Verdana"/>
              </a:rPr>
              <a:t>CINEMATO</a:t>
            </a:r>
            <a:r>
              <a:rPr b="1" spc="-65">
                <a:solidFill>
                  <a:srgbClr val="00B0F0"/>
                </a:solidFill>
                <a:latin typeface="Verdana"/>
                <a:cs typeface="Verdana"/>
              </a:rPr>
              <a:t>GRAFICHE </a:t>
            </a:r>
            <a:r>
              <a:rPr lang="en-US" b="1" spc="-65">
                <a:solidFill>
                  <a:srgbClr val="00B0F0"/>
                </a:solidFill>
                <a:latin typeface="Verdana"/>
                <a:cs typeface="Verdana"/>
              </a:rPr>
              <a:t>         </a:t>
            </a:r>
            <a:r>
              <a:rPr lang="en-US" b="1" spc="-470">
                <a:solidFill>
                  <a:srgbClr val="00B0F0"/>
                </a:solidFill>
                <a:latin typeface="Verdana"/>
                <a:cs typeface="Verdana"/>
              </a:rPr>
              <a:t> e            </a:t>
            </a:r>
            <a:r>
              <a:rPr lang="en-US" b="1" spc="-70">
                <a:solidFill>
                  <a:srgbClr val="00B0F0"/>
                </a:solidFill>
                <a:latin typeface="Verdana"/>
                <a:cs typeface="Verdana"/>
              </a:rPr>
              <a:t>TELEVISIVE</a:t>
            </a:r>
            <a:endParaRPr lang="it-IT" b="1" spc="-70">
              <a:solidFill>
                <a:srgbClr val="00B0F0"/>
              </a:solidFill>
              <a:latin typeface="Verdana"/>
              <a:ea typeface="Verdana"/>
              <a:cs typeface="Verdana"/>
            </a:endParaRPr>
          </a:p>
          <a:p>
            <a:pPr marL="169545" marR="835025">
              <a:lnSpc>
                <a:spcPct val="90000"/>
              </a:lnSpc>
              <a:spcBef>
                <a:spcPts val="3404"/>
              </a:spcBef>
            </a:pPr>
            <a:endParaRPr lang="it-IT" sz="3200">
              <a:solidFill>
                <a:srgbClr val="00B0F0"/>
              </a:solidFill>
              <a:latin typeface="Verdana"/>
              <a:cs typeface="Verdana"/>
            </a:endParaRPr>
          </a:p>
          <a:p>
            <a:pPr marL="169545" marR="835025">
              <a:lnSpc>
                <a:spcPct val="90000"/>
              </a:lnSpc>
              <a:spcBef>
                <a:spcPts val="3404"/>
              </a:spcBef>
            </a:pPr>
            <a:endParaRPr sz="3200">
              <a:solidFill>
                <a:srgbClr val="00B0F0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54678" y="861387"/>
            <a:ext cx="711263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90">
                <a:latin typeface="Verdana"/>
                <a:cs typeface="Verdana"/>
              </a:rPr>
              <a:t>In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base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ai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25">
                <a:solidFill>
                  <a:srgbClr val="99CA38"/>
                </a:solidFill>
                <a:latin typeface="Verdana"/>
                <a:cs typeface="Verdana"/>
              </a:rPr>
              <a:t>requisiti</a:t>
            </a:r>
            <a:r>
              <a:rPr sz="2000" spc="-215">
                <a:solidFill>
                  <a:srgbClr val="99CA38"/>
                </a:solidFill>
                <a:latin typeface="Verdana"/>
                <a:cs typeface="Verdana"/>
              </a:rPr>
              <a:t> </a:t>
            </a:r>
            <a:r>
              <a:rPr sz="2000" spc="-45">
                <a:solidFill>
                  <a:srgbClr val="99CA38"/>
                </a:solidFill>
                <a:latin typeface="Verdana"/>
                <a:cs typeface="Verdana"/>
              </a:rPr>
              <a:t>territoriali</a:t>
            </a:r>
            <a:r>
              <a:rPr sz="2000" spc="-229">
                <a:solidFill>
                  <a:srgbClr val="99CA38"/>
                </a:solidFill>
                <a:latin typeface="Verdana"/>
                <a:cs typeface="Verdana"/>
              </a:rPr>
              <a:t> </a:t>
            </a:r>
            <a:r>
              <a:rPr sz="2000" spc="-50">
                <a:solidFill>
                  <a:srgbClr val="99CA38"/>
                </a:solidFill>
                <a:latin typeface="Verdana"/>
                <a:cs typeface="Verdana"/>
              </a:rPr>
              <a:t>assolti</a:t>
            </a:r>
            <a:r>
              <a:rPr sz="2000" spc="-210">
                <a:solidFill>
                  <a:srgbClr val="99CA38"/>
                </a:solidFill>
                <a:latin typeface="Verdana"/>
                <a:cs typeface="Verdana"/>
              </a:rPr>
              <a:t> </a:t>
            </a:r>
            <a:r>
              <a:rPr sz="2000" spc="-65">
                <a:latin typeface="Verdana"/>
                <a:cs typeface="Verdana"/>
              </a:rPr>
              <a:t>si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65">
                <a:latin typeface="Verdana"/>
                <a:cs typeface="Verdana"/>
              </a:rPr>
              <a:t>può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concorrere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per </a:t>
            </a:r>
            <a:r>
              <a:rPr sz="2000">
                <a:latin typeface="Verdana"/>
                <a:cs typeface="Verdana"/>
              </a:rPr>
              <a:t>massimali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6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contributo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diversi: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8220" y="2259384"/>
            <a:ext cx="6301922" cy="962443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355600" marR="5080" indent="-342900">
              <a:spcBef>
                <a:spcPts val="105"/>
              </a:spcBef>
              <a:buFont typeface="Wingdings"/>
              <a:buChar char="ü"/>
            </a:pPr>
            <a:r>
              <a:rPr lang="en-US" sz="2000" b="1" spc="-175" err="1">
                <a:latin typeface="Verdana"/>
                <a:cs typeface="Verdana"/>
              </a:rPr>
              <a:t>Almeno</a:t>
            </a:r>
            <a:r>
              <a:rPr lang="en-US" sz="2000" b="1" spc="-175">
                <a:latin typeface="Verdana"/>
                <a:cs typeface="Verdana"/>
              </a:rPr>
              <a:t> 6 gg di </a:t>
            </a:r>
            <a:r>
              <a:rPr lang="en-US" sz="2000" b="1" spc="-175" err="1">
                <a:latin typeface="Verdana"/>
                <a:cs typeface="Verdana"/>
              </a:rPr>
              <a:t>riprese</a:t>
            </a:r>
            <a:r>
              <a:rPr lang="en-US" sz="2000" b="1" spc="-175">
                <a:latin typeface="Verdana"/>
                <a:cs typeface="Verdana"/>
              </a:rPr>
              <a:t> in E-R</a:t>
            </a:r>
            <a:r>
              <a:rPr lang="en-US" sz="2000" spc="-175">
                <a:latin typeface="Verdana"/>
                <a:cs typeface="Verdana"/>
              </a:rPr>
              <a:t> </a:t>
            </a:r>
            <a:r>
              <a:rPr lang="en-US" sz="2000">
                <a:solidFill>
                  <a:srgbClr val="99CA38"/>
                </a:solidFill>
                <a:latin typeface="Verdana"/>
                <a:cs typeface="Verdana"/>
              </a:rPr>
              <a:t> </a:t>
            </a:r>
            <a:endParaRPr lang="en-US" sz="2000" spc="-150">
              <a:solidFill>
                <a:srgbClr val="99CA38"/>
              </a:solidFill>
              <a:latin typeface="Verdana"/>
              <a:ea typeface="Verdana"/>
              <a:cs typeface="Verdana"/>
            </a:endParaRPr>
          </a:p>
          <a:p>
            <a:pPr marL="12700" marR="5080">
              <a:spcBef>
                <a:spcPts val="105"/>
              </a:spcBef>
            </a:pPr>
            <a:r>
              <a:rPr lang="en-US" sz="2000" b="1" spc="-35">
                <a:latin typeface="Verdana"/>
                <a:cs typeface="Verdana"/>
              </a:rPr>
              <a:t> + </a:t>
            </a:r>
            <a:r>
              <a:rPr sz="2000" b="1" spc="-225">
                <a:latin typeface="Verdana"/>
                <a:cs typeface="Verdana"/>
              </a:rPr>
              <a:t>30%</a:t>
            </a:r>
            <a:r>
              <a:rPr lang="en-US" sz="2000" b="1" spc="-145">
                <a:latin typeface="Verdana"/>
                <a:cs typeface="Verdana"/>
              </a:rPr>
              <a:t> min </a:t>
            </a:r>
            <a:r>
              <a:rPr lang="en-US" sz="2000" b="1">
                <a:latin typeface="Verdana"/>
                <a:cs typeface="Verdana"/>
              </a:rPr>
              <a:t>del</a:t>
            </a:r>
            <a:r>
              <a:rPr sz="2000" b="1" spc="-145">
                <a:latin typeface="Verdana"/>
                <a:cs typeface="Verdana"/>
              </a:rPr>
              <a:t> </a:t>
            </a:r>
            <a:r>
              <a:rPr sz="2000" b="1" spc="-10" err="1">
                <a:latin typeface="Verdana"/>
                <a:cs typeface="Verdana"/>
              </a:rPr>
              <a:t>girato</a:t>
            </a:r>
            <a:r>
              <a:rPr sz="2000" b="1" spc="-10">
                <a:latin typeface="Verdana"/>
                <a:cs typeface="Verdana"/>
              </a:rPr>
              <a:t> </a:t>
            </a:r>
            <a:endParaRPr lang="en-US" sz="2000">
              <a:solidFill>
                <a:srgbClr val="000000"/>
              </a:solidFill>
              <a:latin typeface="Verdana"/>
              <a:cs typeface="Verdana"/>
            </a:endParaRPr>
          </a:p>
          <a:p>
            <a:pPr marL="12700" marR="5080">
              <a:spcBef>
                <a:spcPts val="105"/>
              </a:spcBef>
            </a:pPr>
            <a:r>
              <a:rPr sz="2000" b="1">
                <a:solidFill>
                  <a:srgbClr val="99CA38"/>
                </a:solidFill>
                <a:latin typeface="Verdana"/>
                <a:cs typeface="Verdana"/>
              </a:rPr>
              <a:t>o</a:t>
            </a:r>
            <a:r>
              <a:rPr lang="en-US" sz="2000" b="1">
                <a:solidFill>
                  <a:srgbClr val="99CA38"/>
                </a:solidFill>
                <a:latin typeface="Verdana"/>
                <a:cs typeface="Verdana"/>
              </a:rPr>
              <a:t>, in </a:t>
            </a:r>
            <a:r>
              <a:rPr lang="en-US" sz="2000" b="1" err="1">
                <a:solidFill>
                  <a:srgbClr val="99CA38"/>
                </a:solidFill>
                <a:latin typeface="Verdana"/>
                <a:cs typeface="Verdana"/>
              </a:rPr>
              <a:t>alternativa</a:t>
            </a:r>
            <a:r>
              <a:rPr lang="en-US" sz="2000" b="1">
                <a:solidFill>
                  <a:srgbClr val="99CA38"/>
                </a:solidFill>
                <a:latin typeface="Verdana"/>
                <a:cs typeface="Verdana"/>
              </a:rPr>
              <a:t>,</a:t>
            </a:r>
            <a:r>
              <a:rPr lang="en-US" sz="2000" b="1" spc="-225">
                <a:latin typeface="Verdana"/>
                <a:cs typeface="Verdana"/>
              </a:rPr>
              <a:t> </a:t>
            </a:r>
            <a:r>
              <a:rPr sz="2000" b="1" spc="-225">
                <a:latin typeface="Verdana"/>
                <a:cs typeface="Verdana"/>
              </a:rPr>
              <a:t>30%</a:t>
            </a:r>
            <a:r>
              <a:rPr lang="en-US" sz="2000" b="1" spc="-180">
                <a:latin typeface="Verdana"/>
                <a:cs typeface="Verdana"/>
              </a:rPr>
              <a:t> min </a:t>
            </a:r>
            <a:r>
              <a:rPr lang="en-US" sz="2000" b="1" spc="-20" err="1">
                <a:latin typeface="Verdana"/>
                <a:cs typeface="Verdana"/>
              </a:rPr>
              <a:t>speso</a:t>
            </a:r>
            <a:r>
              <a:rPr lang="en-US" sz="2000" b="1" spc="-20">
                <a:latin typeface="Verdana"/>
                <a:cs typeface="Verdana"/>
              </a:rPr>
              <a:t>________</a:t>
            </a:r>
            <a:endParaRPr sz="2000" err="1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53317" y="1714245"/>
            <a:ext cx="7579722" cy="32060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355600" indent="-342900">
              <a:spcBef>
                <a:spcPts val="100"/>
              </a:spcBef>
              <a:buFont typeface="Wingdings"/>
              <a:buChar char="ü"/>
            </a:pPr>
            <a:r>
              <a:rPr lang="en-US" sz="2000" b="1" spc="-295" err="1">
                <a:latin typeface="Verdana"/>
                <a:cs typeface="Verdana"/>
              </a:rPr>
              <a:t>Almeno</a:t>
            </a:r>
            <a:r>
              <a:rPr lang="en-US" sz="2000" b="1" spc="-295">
                <a:latin typeface="Verdana"/>
                <a:cs typeface="Verdana"/>
              </a:rPr>
              <a:t> 18</a:t>
            </a:r>
            <a:r>
              <a:rPr sz="2000" b="1" spc="-185">
                <a:latin typeface="Verdana"/>
                <a:cs typeface="Verdana"/>
              </a:rPr>
              <a:t> </a:t>
            </a:r>
            <a:r>
              <a:rPr sz="2000" b="1" spc="110">
                <a:latin typeface="Verdana"/>
                <a:cs typeface="Verdana"/>
              </a:rPr>
              <a:t>gg</a:t>
            </a:r>
            <a:r>
              <a:rPr sz="2000" b="1" spc="-175">
                <a:latin typeface="Verdana"/>
                <a:cs typeface="Verdana"/>
              </a:rPr>
              <a:t> </a:t>
            </a:r>
            <a:r>
              <a:rPr sz="2000" b="1">
                <a:latin typeface="Verdana"/>
                <a:cs typeface="Verdana"/>
              </a:rPr>
              <a:t>di</a:t>
            </a:r>
            <a:r>
              <a:rPr sz="2000" b="1" spc="-165">
                <a:latin typeface="Verdana"/>
                <a:cs typeface="Verdana"/>
              </a:rPr>
              <a:t> </a:t>
            </a:r>
            <a:r>
              <a:rPr lang="en-US" sz="2000" b="1" spc="-10" err="1">
                <a:latin typeface="Verdana"/>
                <a:cs typeface="Verdana"/>
              </a:rPr>
              <a:t>riprese</a:t>
            </a:r>
            <a:r>
              <a:rPr lang="en-US" sz="1600" b="1" spc="-10">
                <a:latin typeface="Verdana"/>
                <a:cs typeface="Verdana"/>
              </a:rPr>
              <a:t> in E- R________________</a:t>
            </a:r>
            <a:r>
              <a:rPr lang="en-US" sz="2000" b="1" spc="-10">
                <a:latin typeface="Verdana"/>
                <a:cs typeface="Verdana"/>
              </a:rPr>
              <a:t>____</a:t>
            </a:r>
            <a:endParaRPr sz="2000" b="1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67743" y="4768316"/>
            <a:ext cx="8067762" cy="64120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buFont typeface="Wingdings"/>
              <a:buChar char="ü"/>
            </a:pPr>
            <a:r>
              <a:rPr lang="en-US" sz="2000" b="1" spc="-35">
                <a:latin typeface="Verdana"/>
                <a:cs typeface="Verdana"/>
              </a:rPr>
              <a:t>    </a:t>
            </a:r>
            <a:r>
              <a:rPr lang="en-US" sz="2000" b="1" spc="-35" err="1">
                <a:latin typeface="Verdana"/>
                <a:cs typeface="Verdana"/>
              </a:rPr>
              <a:t>tra</a:t>
            </a:r>
            <a:r>
              <a:rPr sz="2000" b="1" spc="-185">
                <a:latin typeface="Verdana"/>
                <a:cs typeface="Verdana"/>
              </a:rPr>
              <a:t> </a:t>
            </a:r>
            <a:r>
              <a:rPr sz="2000" b="1" spc="-85">
                <a:latin typeface="Verdana"/>
                <a:cs typeface="Verdana"/>
              </a:rPr>
              <a:t>6</a:t>
            </a:r>
            <a:r>
              <a:rPr sz="2000" b="1" spc="-180">
                <a:latin typeface="Verdana"/>
                <a:cs typeface="Verdana"/>
              </a:rPr>
              <a:t> </a:t>
            </a:r>
            <a:r>
              <a:rPr sz="2000" b="1">
                <a:latin typeface="Verdana"/>
                <a:cs typeface="Verdana"/>
              </a:rPr>
              <a:t>e</a:t>
            </a:r>
            <a:r>
              <a:rPr sz="2000" b="1" spc="-185">
                <a:latin typeface="Verdana"/>
                <a:cs typeface="Verdana"/>
              </a:rPr>
              <a:t> </a:t>
            </a:r>
            <a:r>
              <a:rPr sz="2000" b="1" spc="-345">
                <a:latin typeface="Verdana"/>
                <a:cs typeface="Verdana"/>
              </a:rPr>
              <a:t>17</a:t>
            </a:r>
            <a:r>
              <a:rPr sz="2000" b="1" spc="-180">
                <a:latin typeface="Verdana"/>
                <a:cs typeface="Verdana"/>
              </a:rPr>
              <a:t> </a:t>
            </a:r>
            <a:r>
              <a:rPr sz="2000" b="1" spc="110">
                <a:latin typeface="Verdana"/>
                <a:cs typeface="Verdana"/>
              </a:rPr>
              <a:t>gg</a:t>
            </a:r>
            <a:r>
              <a:rPr sz="2000" b="1" spc="-185">
                <a:latin typeface="Verdana"/>
                <a:cs typeface="Verdana"/>
              </a:rPr>
              <a:t> </a:t>
            </a:r>
            <a:r>
              <a:rPr sz="2000" b="1">
                <a:latin typeface="Verdana"/>
                <a:cs typeface="Verdana"/>
              </a:rPr>
              <a:t>di</a:t>
            </a:r>
            <a:r>
              <a:rPr sz="2000" b="1" spc="-175">
                <a:latin typeface="Verdana"/>
                <a:cs typeface="Verdana"/>
              </a:rPr>
              <a:t> </a:t>
            </a:r>
            <a:r>
              <a:rPr sz="2000" b="1" spc="-10" err="1">
                <a:latin typeface="Verdana"/>
                <a:cs typeface="Verdana"/>
              </a:rPr>
              <a:t>ripresa</a:t>
            </a:r>
            <a:r>
              <a:rPr lang="en-US" sz="2000" b="1" spc="-10">
                <a:latin typeface="Verdana"/>
                <a:cs typeface="Verdana"/>
              </a:rPr>
              <a:t> </a:t>
            </a:r>
            <a:endParaRPr lang="en-US" sz="2000">
              <a:latin typeface="Verdana"/>
              <a:cs typeface="Verdana"/>
            </a:endParaRPr>
          </a:p>
          <a:p>
            <a:pPr marL="12700">
              <a:spcBef>
                <a:spcPts val="100"/>
              </a:spcBef>
            </a:pPr>
            <a:r>
              <a:rPr lang="en-US" sz="2000" b="1" spc="-10">
                <a:latin typeface="Verdana"/>
                <a:cs typeface="Verdana"/>
              </a:rPr>
              <a:t>      </a:t>
            </a:r>
            <a:r>
              <a:rPr lang="en-US" sz="1600" spc="-10">
                <a:latin typeface="Verdana"/>
                <a:cs typeface="Verdana"/>
              </a:rPr>
              <a:t>(e </a:t>
            </a:r>
            <a:r>
              <a:rPr lang="en-US" sz="1600" spc="-20">
                <a:latin typeface="Verdana"/>
                <a:cs typeface="Verdana"/>
              </a:rPr>
              <a:t>senza </a:t>
            </a:r>
            <a:r>
              <a:rPr lang="en-US" sz="1600" spc="-20" err="1">
                <a:latin typeface="Verdana"/>
                <a:cs typeface="Verdana"/>
              </a:rPr>
              <a:t>obbligo</a:t>
            </a:r>
            <a:r>
              <a:rPr lang="en-US" sz="1600" spc="-20">
                <a:latin typeface="Verdana"/>
                <a:cs typeface="Verdana"/>
              </a:rPr>
              <a:t> </a:t>
            </a:r>
            <a:r>
              <a:rPr lang="en-US" sz="1600" spc="-20" err="1">
                <a:latin typeface="Verdana"/>
                <a:cs typeface="Verdana"/>
              </a:rPr>
              <a:t>percentuali</a:t>
            </a:r>
            <a:r>
              <a:rPr lang="en-US" sz="1600" spc="-20">
                <a:latin typeface="Verdana"/>
                <a:cs typeface="Verdana"/>
              </a:rPr>
              <a:t> </a:t>
            </a:r>
            <a:r>
              <a:rPr lang="en-US" sz="1600">
                <a:latin typeface="Verdana"/>
                <a:cs typeface="Verdana"/>
              </a:rPr>
              <a:t>di cui </a:t>
            </a:r>
            <a:r>
              <a:rPr sz="1600" spc="-20">
                <a:latin typeface="Verdana"/>
                <a:cs typeface="Verdana"/>
              </a:rPr>
              <a:t>sopra</a:t>
            </a:r>
            <a:r>
              <a:rPr lang="en-US" sz="1600" spc="-20">
                <a:latin typeface="Verdana"/>
                <a:cs typeface="Verdana"/>
              </a:rPr>
              <a:t>)</a:t>
            </a:r>
            <a:r>
              <a:rPr lang="en-US" sz="2000" b="1" spc="-20">
                <a:latin typeface="Verdana"/>
                <a:cs typeface="Verdana"/>
              </a:rPr>
              <a:t>______________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667060" y="175449"/>
            <a:ext cx="7087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0">
                <a:latin typeface="Verdana"/>
                <a:cs typeface="Verdana"/>
              </a:rPr>
              <a:t>6</a:t>
            </a:r>
            <a:r>
              <a:rPr sz="2400" spc="-220">
                <a:latin typeface="Verdana"/>
                <a:cs typeface="Verdana"/>
              </a:rPr>
              <a:t> </a:t>
            </a:r>
            <a:r>
              <a:rPr sz="2400" spc="-35">
                <a:latin typeface="Verdana"/>
                <a:cs typeface="Verdana"/>
              </a:rPr>
              <a:t>GG</a:t>
            </a:r>
            <a:r>
              <a:rPr sz="2400" spc="-245">
                <a:latin typeface="Verdana"/>
                <a:cs typeface="Verdana"/>
              </a:rPr>
              <a:t> </a:t>
            </a:r>
            <a:r>
              <a:rPr sz="2400" spc="-105">
                <a:latin typeface="Verdana"/>
                <a:cs typeface="Verdana"/>
              </a:rPr>
              <a:t>DI</a:t>
            </a:r>
            <a:r>
              <a:rPr sz="2400" spc="-225">
                <a:latin typeface="Verdana"/>
                <a:cs typeface="Verdana"/>
              </a:rPr>
              <a:t> </a:t>
            </a:r>
            <a:r>
              <a:rPr sz="2400" spc="-25">
                <a:latin typeface="Verdana"/>
                <a:cs typeface="Verdana"/>
              </a:rPr>
              <a:t>RIPRESA</a:t>
            </a:r>
            <a:r>
              <a:rPr sz="2400" spc="-270">
                <a:latin typeface="Verdana"/>
                <a:cs typeface="Verdana"/>
              </a:rPr>
              <a:t> </a:t>
            </a:r>
            <a:r>
              <a:rPr sz="2400" spc="-20">
                <a:latin typeface="Verdana"/>
                <a:cs typeface="Verdana"/>
              </a:rPr>
              <a:t>SUL</a:t>
            </a:r>
            <a:r>
              <a:rPr sz="2400" spc="-265">
                <a:latin typeface="Verdana"/>
                <a:cs typeface="Verdana"/>
              </a:rPr>
              <a:t> </a:t>
            </a:r>
            <a:r>
              <a:rPr sz="2400" spc="-70">
                <a:latin typeface="Verdana"/>
                <a:cs typeface="Verdana"/>
              </a:rPr>
              <a:t>TERRITORIO</a:t>
            </a:r>
            <a:r>
              <a:rPr sz="2400" spc="-27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REGIONALE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103923" y="1413346"/>
            <a:ext cx="3447686" cy="2026920"/>
          </a:xfrm>
          <a:custGeom>
            <a:avLst/>
            <a:gdLst/>
            <a:ahLst/>
            <a:cxnLst/>
            <a:rect l="l" t="t" r="r" b="b"/>
            <a:pathLst>
              <a:path w="1814829" h="1264920">
                <a:moveTo>
                  <a:pt x="911225" y="0"/>
                </a:moveTo>
                <a:lnTo>
                  <a:pt x="855711" y="1153"/>
                </a:lnTo>
                <a:lnTo>
                  <a:pt x="801077" y="4571"/>
                </a:lnTo>
                <a:lnTo>
                  <a:pt x="747419" y="10186"/>
                </a:lnTo>
                <a:lnTo>
                  <a:pt x="694831" y="17933"/>
                </a:lnTo>
                <a:lnTo>
                  <a:pt x="643410" y="27745"/>
                </a:lnTo>
                <a:lnTo>
                  <a:pt x="593250" y="39556"/>
                </a:lnTo>
                <a:lnTo>
                  <a:pt x="544447" y="53300"/>
                </a:lnTo>
                <a:lnTo>
                  <a:pt x="497096" y="68911"/>
                </a:lnTo>
                <a:lnTo>
                  <a:pt x="451292" y="86322"/>
                </a:lnTo>
                <a:lnTo>
                  <a:pt x="407130" y="105468"/>
                </a:lnTo>
                <a:lnTo>
                  <a:pt x="364706" y="126282"/>
                </a:lnTo>
                <a:lnTo>
                  <a:pt x="324115" y="148698"/>
                </a:lnTo>
                <a:lnTo>
                  <a:pt x="285453" y="172650"/>
                </a:lnTo>
                <a:lnTo>
                  <a:pt x="248813" y="198072"/>
                </a:lnTo>
                <a:lnTo>
                  <a:pt x="214293" y="224898"/>
                </a:lnTo>
                <a:lnTo>
                  <a:pt x="181987" y="253061"/>
                </a:lnTo>
                <a:lnTo>
                  <a:pt x="151990" y="282495"/>
                </a:lnTo>
                <a:lnTo>
                  <a:pt x="124398" y="313134"/>
                </a:lnTo>
                <a:lnTo>
                  <a:pt x="99306" y="344913"/>
                </a:lnTo>
                <a:lnTo>
                  <a:pt x="76809" y="377764"/>
                </a:lnTo>
                <a:lnTo>
                  <a:pt x="57003" y="411622"/>
                </a:lnTo>
                <a:lnTo>
                  <a:pt x="39982" y="446421"/>
                </a:lnTo>
                <a:lnTo>
                  <a:pt x="25842" y="482094"/>
                </a:lnTo>
                <a:lnTo>
                  <a:pt x="14679" y="518575"/>
                </a:lnTo>
                <a:lnTo>
                  <a:pt x="1662" y="593697"/>
                </a:lnTo>
                <a:lnTo>
                  <a:pt x="0" y="632205"/>
                </a:lnTo>
                <a:lnTo>
                  <a:pt x="1662" y="670728"/>
                </a:lnTo>
                <a:lnTo>
                  <a:pt x="6587" y="708639"/>
                </a:lnTo>
                <a:lnTo>
                  <a:pt x="14679" y="745874"/>
                </a:lnTo>
                <a:lnTo>
                  <a:pt x="25842" y="782366"/>
                </a:lnTo>
                <a:lnTo>
                  <a:pt x="39982" y="818048"/>
                </a:lnTo>
                <a:lnTo>
                  <a:pt x="57003" y="852856"/>
                </a:lnTo>
                <a:lnTo>
                  <a:pt x="76809" y="886722"/>
                </a:lnTo>
                <a:lnTo>
                  <a:pt x="99306" y="919581"/>
                </a:lnTo>
                <a:lnTo>
                  <a:pt x="124398" y="951366"/>
                </a:lnTo>
                <a:lnTo>
                  <a:pt x="151990" y="982011"/>
                </a:lnTo>
                <a:lnTo>
                  <a:pt x="181987" y="1011451"/>
                </a:lnTo>
                <a:lnTo>
                  <a:pt x="214293" y="1039619"/>
                </a:lnTo>
                <a:lnTo>
                  <a:pt x="248813" y="1066448"/>
                </a:lnTo>
                <a:lnTo>
                  <a:pt x="285453" y="1091874"/>
                </a:lnTo>
                <a:lnTo>
                  <a:pt x="324115" y="1115829"/>
                </a:lnTo>
                <a:lnTo>
                  <a:pt x="364706" y="1138248"/>
                </a:lnTo>
                <a:lnTo>
                  <a:pt x="407130" y="1159064"/>
                </a:lnTo>
                <a:lnTo>
                  <a:pt x="451292" y="1178211"/>
                </a:lnTo>
                <a:lnTo>
                  <a:pt x="497096" y="1195624"/>
                </a:lnTo>
                <a:lnTo>
                  <a:pt x="544447" y="1211236"/>
                </a:lnTo>
                <a:lnTo>
                  <a:pt x="593250" y="1224981"/>
                </a:lnTo>
                <a:lnTo>
                  <a:pt x="643410" y="1236792"/>
                </a:lnTo>
                <a:lnTo>
                  <a:pt x="694831" y="1246605"/>
                </a:lnTo>
                <a:lnTo>
                  <a:pt x="747419" y="1254351"/>
                </a:lnTo>
                <a:lnTo>
                  <a:pt x="801077" y="1259967"/>
                </a:lnTo>
                <a:lnTo>
                  <a:pt x="855711" y="1263385"/>
                </a:lnTo>
                <a:lnTo>
                  <a:pt x="911225" y="1264539"/>
                </a:lnTo>
                <a:lnTo>
                  <a:pt x="966725" y="1263385"/>
                </a:lnTo>
                <a:lnTo>
                  <a:pt x="1021346" y="1259967"/>
                </a:lnTo>
                <a:lnTo>
                  <a:pt x="1074992" y="1254351"/>
                </a:lnTo>
                <a:lnTo>
                  <a:pt x="1127569" y="1246605"/>
                </a:lnTo>
                <a:lnTo>
                  <a:pt x="1178981" y="1236792"/>
                </a:lnTo>
                <a:lnTo>
                  <a:pt x="1229131" y="1224981"/>
                </a:lnTo>
                <a:lnTo>
                  <a:pt x="1277927" y="1211236"/>
                </a:lnTo>
                <a:lnTo>
                  <a:pt x="1325270" y="1195624"/>
                </a:lnTo>
                <a:lnTo>
                  <a:pt x="1371068" y="1178211"/>
                </a:lnTo>
                <a:lnTo>
                  <a:pt x="1415224" y="1159064"/>
                </a:lnTo>
                <a:lnTo>
                  <a:pt x="1457642" y="1138248"/>
                </a:lnTo>
                <a:lnTo>
                  <a:pt x="1498229" y="1115829"/>
                </a:lnTo>
                <a:lnTo>
                  <a:pt x="1536887" y="1091874"/>
                </a:lnTo>
                <a:lnTo>
                  <a:pt x="1573523" y="1066448"/>
                </a:lnTo>
                <a:lnTo>
                  <a:pt x="1608040" y="1039619"/>
                </a:lnTo>
                <a:lnTo>
                  <a:pt x="1640343" y="1011451"/>
                </a:lnTo>
                <a:lnTo>
                  <a:pt x="1670338" y="982011"/>
                </a:lnTo>
                <a:lnTo>
                  <a:pt x="1697928" y="951366"/>
                </a:lnTo>
                <a:lnTo>
                  <a:pt x="1723019" y="919581"/>
                </a:lnTo>
                <a:lnTo>
                  <a:pt x="1745515" y="886722"/>
                </a:lnTo>
                <a:lnTo>
                  <a:pt x="1765321" y="852856"/>
                </a:lnTo>
                <a:lnTo>
                  <a:pt x="1782341" y="818048"/>
                </a:lnTo>
                <a:lnTo>
                  <a:pt x="1796480" y="782366"/>
                </a:lnTo>
                <a:lnTo>
                  <a:pt x="1807643" y="745874"/>
                </a:lnTo>
                <a:lnTo>
                  <a:pt x="1814449" y="714558"/>
                </a:lnTo>
                <a:lnTo>
                  <a:pt x="1814449" y="549881"/>
                </a:lnTo>
                <a:lnTo>
                  <a:pt x="1796480" y="482094"/>
                </a:lnTo>
                <a:lnTo>
                  <a:pt x="1782341" y="446421"/>
                </a:lnTo>
                <a:lnTo>
                  <a:pt x="1765321" y="411622"/>
                </a:lnTo>
                <a:lnTo>
                  <a:pt x="1745515" y="377764"/>
                </a:lnTo>
                <a:lnTo>
                  <a:pt x="1723019" y="344913"/>
                </a:lnTo>
                <a:lnTo>
                  <a:pt x="1697928" y="313134"/>
                </a:lnTo>
                <a:lnTo>
                  <a:pt x="1670338" y="282495"/>
                </a:lnTo>
                <a:lnTo>
                  <a:pt x="1640343" y="253061"/>
                </a:lnTo>
                <a:lnTo>
                  <a:pt x="1608040" y="224898"/>
                </a:lnTo>
                <a:lnTo>
                  <a:pt x="1573523" y="198072"/>
                </a:lnTo>
                <a:lnTo>
                  <a:pt x="1536887" y="172650"/>
                </a:lnTo>
                <a:lnTo>
                  <a:pt x="1498229" y="148698"/>
                </a:lnTo>
                <a:lnTo>
                  <a:pt x="1457642" y="126282"/>
                </a:lnTo>
                <a:lnTo>
                  <a:pt x="1415224" y="105468"/>
                </a:lnTo>
                <a:lnTo>
                  <a:pt x="1371068" y="86322"/>
                </a:lnTo>
                <a:lnTo>
                  <a:pt x="1325270" y="68911"/>
                </a:lnTo>
                <a:lnTo>
                  <a:pt x="1277927" y="53300"/>
                </a:lnTo>
                <a:lnTo>
                  <a:pt x="1229131" y="39556"/>
                </a:lnTo>
                <a:lnTo>
                  <a:pt x="1178981" y="27745"/>
                </a:lnTo>
                <a:lnTo>
                  <a:pt x="1127569" y="17933"/>
                </a:lnTo>
                <a:lnTo>
                  <a:pt x="1074992" y="10186"/>
                </a:lnTo>
                <a:lnTo>
                  <a:pt x="1021346" y="4571"/>
                </a:lnTo>
                <a:lnTo>
                  <a:pt x="966725" y="1153"/>
                </a:lnTo>
                <a:lnTo>
                  <a:pt x="91122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9340105" y="2005312"/>
            <a:ext cx="2973070" cy="10720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>
              <a:spcBef>
                <a:spcPts val="100"/>
              </a:spcBef>
            </a:pPr>
            <a:r>
              <a:rPr lang="en-US" spc="-10">
                <a:solidFill>
                  <a:srgbClr val="FFFFFF"/>
                </a:solidFill>
                <a:latin typeface="Corbel"/>
                <a:cs typeface="Corbel"/>
              </a:rPr>
              <a:t>CONTRIBUTO MASSIMO</a:t>
            </a:r>
            <a:endParaRPr lang="en-US">
              <a:solidFill>
                <a:srgbClr val="000000"/>
              </a:solidFill>
              <a:latin typeface="Corbel"/>
              <a:cs typeface="Corbel"/>
            </a:endParaRPr>
          </a:p>
          <a:p>
            <a:pPr algn="ctr">
              <a:spcBef>
                <a:spcPts val="100"/>
              </a:spcBef>
            </a:pPr>
            <a:r>
              <a:rPr lang="en-US" sz="3200" spc="-10">
                <a:solidFill>
                  <a:srgbClr val="FFFFFF"/>
                </a:solidFill>
                <a:latin typeface="Corbel"/>
                <a:cs typeface="Corbel"/>
              </a:rPr>
              <a:t>€ 150.000</a:t>
            </a:r>
            <a:endParaRPr sz="3200">
              <a:latin typeface="Corbel"/>
              <a:cs typeface="Corbel"/>
            </a:endParaRPr>
          </a:p>
          <a:p>
            <a:pPr marL="1905" algn="ctr">
              <a:lnSpc>
                <a:spcPct val="100000"/>
              </a:lnSpc>
            </a:pPr>
            <a:endParaRPr sz="1800" spc="-25">
              <a:solidFill>
                <a:srgbClr val="FFFFFF"/>
              </a:solidFill>
              <a:latin typeface="Corbel"/>
              <a:cs typeface="Corbe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736272" y="4617005"/>
            <a:ext cx="1104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>
                <a:solidFill>
                  <a:srgbClr val="FFFFFF"/>
                </a:solidFill>
                <a:latin typeface="Corbel"/>
                <a:cs typeface="Corbel"/>
              </a:rPr>
              <a:t>70.000</a:t>
            </a:r>
            <a:r>
              <a:rPr sz="1800" spc="-45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800" spc="-25">
                <a:solidFill>
                  <a:srgbClr val="FFFFFF"/>
                </a:solidFill>
                <a:latin typeface="Corbel"/>
                <a:cs typeface="Corbel"/>
              </a:rPr>
              <a:t>max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7A430014-07B7-6130-74DF-F47292DE1E33}"/>
              </a:ext>
            </a:extLst>
          </p:cNvPr>
          <p:cNvSpPr/>
          <p:nvPr/>
        </p:nvSpPr>
        <p:spPr>
          <a:xfrm>
            <a:off x="9038608" y="4080346"/>
            <a:ext cx="3447686" cy="2026920"/>
          </a:xfrm>
          <a:custGeom>
            <a:avLst/>
            <a:gdLst/>
            <a:ahLst/>
            <a:cxnLst/>
            <a:rect l="l" t="t" r="r" b="b"/>
            <a:pathLst>
              <a:path w="1814829" h="1264920">
                <a:moveTo>
                  <a:pt x="911225" y="0"/>
                </a:moveTo>
                <a:lnTo>
                  <a:pt x="855711" y="1153"/>
                </a:lnTo>
                <a:lnTo>
                  <a:pt x="801077" y="4571"/>
                </a:lnTo>
                <a:lnTo>
                  <a:pt x="747419" y="10186"/>
                </a:lnTo>
                <a:lnTo>
                  <a:pt x="694831" y="17933"/>
                </a:lnTo>
                <a:lnTo>
                  <a:pt x="643410" y="27745"/>
                </a:lnTo>
                <a:lnTo>
                  <a:pt x="593250" y="39556"/>
                </a:lnTo>
                <a:lnTo>
                  <a:pt x="544447" y="53300"/>
                </a:lnTo>
                <a:lnTo>
                  <a:pt x="497096" y="68911"/>
                </a:lnTo>
                <a:lnTo>
                  <a:pt x="451292" y="86322"/>
                </a:lnTo>
                <a:lnTo>
                  <a:pt x="407130" y="105468"/>
                </a:lnTo>
                <a:lnTo>
                  <a:pt x="364706" y="126282"/>
                </a:lnTo>
                <a:lnTo>
                  <a:pt x="324115" y="148698"/>
                </a:lnTo>
                <a:lnTo>
                  <a:pt x="285453" y="172650"/>
                </a:lnTo>
                <a:lnTo>
                  <a:pt x="248813" y="198072"/>
                </a:lnTo>
                <a:lnTo>
                  <a:pt x="214293" y="224898"/>
                </a:lnTo>
                <a:lnTo>
                  <a:pt x="181987" y="253061"/>
                </a:lnTo>
                <a:lnTo>
                  <a:pt x="151990" y="282495"/>
                </a:lnTo>
                <a:lnTo>
                  <a:pt x="124398" y="313134"/>
                </a:lnTo>
                <a:lnTo>
                  <a:pt x="99306" y="344913"/>
                </a:lnTo>
                <a:lnTo>
                  <a:pt x="76809" y="377764"/>
                </a:lnTo>
                <a:lnTo>
                  <a:pt x="57003" y="411622"/>
                </a:lnTo>
                <a:lnTo>
                  <a:pt x="39982" y="446421"/>
                </a:lnTo>
                <a:lnTo>
                  <a:pt x="25842" y="482094"/>
                </a:lnTo>
                <a:lnTo>
                  <a:pt x="14679" y="518575"/>
                </a:lnTo>
                <a:lnTo>
                  <a:pt x="1662" y="593697"/>
                </a:lnTo>
                <a:lnTo>
                  <a:pt x="0" y="632205"/>
                </a:lnTo>
                <a:lnTo>
                  <a:pt x="1662" y="670728"/>
                </a:lnTo>
                <a:lnTo>
                  <a:pt x="6587" y="708639"/>
                </a:lnTo>
                <a:lnTo>
                  <a:pt x="14679" y="745874"/>
                </a:lnTo>
                <a:lnTo>
                  <a:pt x="25842" y="782366"/>
                </a:lnTo>
                <a:lnTo>
                  <a:pt x="39982" y="818048"/>
                </a:lnTo>
                <a:lnTo>
                  <a:pt x="57003" y="852856"/>
                </a:lnTo>
                <a:lnTo>
                  <a:pt x="76809" y="886722"/>
                </a:lnTo>
                <a:lnTo>
                  <a:pt x="99306" y="919581"/>
                </a:lnTo>
                <a:lnTo>
                  <a:pt x="124398" y="951366"/>
                </a:lnTo>
                <a:lnTo>
                  <a:pt x="151990" y="982011"/>
                </a:lnTo>
                <a:lnTo>
                  <a:pt x="181987" y="1011451"/>
                </a:lnTo>
                <a:lnTo>
                  <a:pt x="214293" y="1039619"/>
                </a:lnTo>
                <a:lnTo>
                  <a:pt x="248813" y="1066448"/>
                </a:lnTo>
                <a:lnTo>
                  <a:pt x="285453" y="1091874"/>
                </a:lnTo>
                <a:lnTo>
                  <a:pt x="324115" y="1115829"/>
                </a:lnTo>
                <a:lnTo>
                  <a:pt x="364706" y="1138248"/>
                </a:lnTo>
                <a:lnTo>
                  <a:pt x="407130" y="1159064"/>
                </a:lnTo>
                <a:lnTo>
                  <a:pt x="451292" y="1178211"/>
                </a:lnTo>
                <a:lnTo>
                  <a:pt x="497096" y="1195624"/>
                </a:lnTo>
                <a:lnTo>
                  <a:pt x="544447" y="1211236"/>
                </a:lnTo>
                <a:lnTo>
                  <a:pt x="593250" y="1224981"/>
                </a:lnTo>
                <a:lnTo>
                  <a:pt x="643410" y="1236792"/>
                </a:lnTo>
                <a:lnTo>
                  <a:pt x="694831" y="1246605"/>
                </a:lnTo>
                <a:lnTo>
                  <a:pt x="747419" y="1254351"/>
                </a:lnTo>
                <a:lnTo>
                  <a:pt x="801077" y="1259967"/>
                </a:lnTo>
                <a:lnTo>
                  <a:pt x="855711" y="1263385"/>
                </a:lnTo>
                <a:lnTo>
                  <a:pt x="911225" y="1264539"/>
                </a:lnTo>
                <a:lnTo>
                  <a:pt x="966725" y="1263385"/>
                </a:lnTo>
                <a:lnTo>
                  <a:pt x="1021346" y="1259967"/>
                </a:lnTo>
                <a:lnTo>
                  <a:pt x="1074992" y="1254351"/>
                </a:lnTo>
                <a:lnTo>
                  <a:pt x="1127569" y="1246605"/>
                </a:lnTo>
                <a:lnTo>
                  <a:pt x="1178981" y="1236792"/>
                </a:lnTo>
                <a:lnTo>
                  <a:pt x="1229131" y="1224981"/>
                </a:lnTo>
                <a:lnTo>
                  <a:pt x="1277927" y="1211236"/>
                </a:lnTo>
                <a:lnTo>
                  <a:pt x="1325270" y="1195624"/>
                </a:lnTo>
                <a:lnTo>
                  <a:pt x="1371068" y="1178211"/>
                </a:lnTo>
                <a:lnTo>
                  <a:pt x="1415224" y="1159064"/>
                </a:lnTo>
                <a:lnTo>
                  <a:pt x="1457642" y="1138248"/>
                </a:lnTo>
                <a:lnTo>
                  <a:pt x="1498229" y="1115829"/>
                </a:lnTo>
                <a:lnTo>
                  <a:pt x="1536887" y="1091874"/>
                </a:lnTo>
                <a:lnTo>
                  <a:pt x="1573523" y="1066448"/>
                </a:lnTo>
                <a:lnTo>
                  <a:pt x="1608040" y="1039619"/>
                </a:lnTo>
                <a:lnTo>
                  <a:pt x="1640343" y="1011451"/>
                </a:lnTo>
                <a:lnTo>
                  <a:pt x="1670338" y="982011"/>
                </a:lnTo>
                <a:lnTo>
                  <a:pt x="1697928" y="951366"/>
                </a:lnTo>
                <a:lnTo>
                  <a:pt x="1723019" y="919581"/>
                </a:lnTo>
                <a:lnTo>
                  <a:pt x="1745515" y="886722"/>
                </a:lnTo>
                <a:lnTo>
                  <a:pt x="1765321" y="852856"/>
                </a:lnTo>
                <a:lnTo>
                  <a:pt x="1782341" y="818048"/>
                </a:lnTo>
                <a:lnTo>
                  <a:pt x="1796480" y="782366"/>
                </a:lnTo>
                <a:lnTo>
                  <a:pt x="1807643" y="745874"/>
                </a:lnTo>
                <a:lnTo>
                  <a:pt x="1814449" y="714558"/>
                </a:lnTo>
                <a:lnTo>
                  <a:pt x="1814449" y="549881"/>
                </a:lnTo>
                <a:lnTo>
                  <a:pt x="1796480" y="482094"/>
                </a:lnTo>
                <a:lnTo>
                  <a:pt x="1782341" y="446421"/>
                </a:lnTo>
                <a:lnTo>
                  <a:pt x="1765321" y="411622"/>
                </a:lnTo>
                <a:lnTo>
                  <a:pt x="1745515" y="377764"/>
                </a:lnTo>
                <a:lnTo>
                  <a:pt x="1723019" y="344913"/>
                </a:lnTo>
                <a:lnTo>
                  <a:pt x="1697928" y="313134"/>
                </a:lnTo>
                <a:lnTo>
                  <a:pt x="1670338" y="282495"/>
                </a:lnTo>
                <a:lnTo>
                  <a:pt x="1640343" y="253061"/>
                </a:lnTo>
                <a:lnTo>
                  <a:pt x="1608040" y="224898"/>
                </a:lnTo>
                <a:lnTo>
                  <a:pt x="1573523" y="198072"/>
                </a:lnTo>
                <a:lnTo>
                  <a:pt x="1536887" y="172650"/>
                </a:lnTo>
                <a:lnTo>
                  <a:pt x="1498229" y="148698"/>
                </a:lnTo>
                <a:lnTo>
                  <a:pt x="1457642" y="126282"/>
                </a:lnTo>
                <a:lnTo>
                  <a:pt x="1415224" y="105468"/>
                </a:lnTo>
                <a:lnTo>
                  <a:pt x="1371068" y="86322"/>
                </a:lnTo>
                <a:lnTo>
                  <a:pt x="1325270" y="68911"/>
                </a:lnTo>
                <a:lnTo>
                  <a:pt x="1277927" y="53300"/>
                </a:lnTo>
                <a:lnTo>
                  <a:pt x="1229131" y="39556"/>
                </a:lnTo>
                <a:lnTo>
                  <a:pt x="1178981" y="27745"/>
                </a:lnTo>
                <a:lnTo>
                  <a:pt x="1127569" y="17933"/>
                </a:lnTo>
                <a:lnTo>
                  <a:pt x="1074992" y="10186"/>
                </a:lnTo>
                <a:lnTo>
                  <a:pt x="1021346" y="4571"/>
                </a:lnTo>
                <a:lnTo>
                  <a:pt x="966725" y="1153"/>
                </a:lnTo>
                <a:lnTo>
                  <a:pt x="91122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0">
            <a:extLst>
              <a:ext uri="{FF2B5EF4-FFF2-40B4-BE49-F238E27FC236}">
                <a16:creationId xmlns:a16="http://schemas.microsoft.com/office/drawing/2014/main" id="{0CF2F587-4E4D-A176-3953-68B986150663}"/>
              </a:ext>
            </a:extLst>
          </p:cNvPr>
          <p:cNvSpPr txBox="1"/>
          <p:nvPr/>
        </p:nvSpPr>
        <p:spPr>
          <a:xfrm>
            <a:off x="9263905" y="4552569"/>
            <a:ext cx="2973070" cy="107208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algn="ctr">
              <a:spcBef>
                <a:spcPts val="100"/>
              </a:spcBef>
            </a:pPr>
            <a:r>
              <a:rPr lang="en-US" spc="-10">
                <a:solidFill>
                  <a:srgbClr val="FFFFFF"/>
                </a:solidFill>
                <a:latin typeface="Corbel"/>
                <a:cs typeface="Corbel"/>
              </a:rPr>
              <a:t>CONTRIBUTO MASSIMO</a:t>
            </a:r>
            <a:endParaRPr lang="en-US">
              <a:solidFill>
                <a:srgbClr val="000000"/>
              </a:solidFill>
              <a:latin typeface="Corbel"/>
              <a:cs typeface="Corbel"/>
            </a:endParaRPr>
          </a:p>
          <a:p>
            <a:pPr algn="ctr">
              <a:spcBef>
                <a:spcPts val="100"/>
              </a:spcBef>
            </a:pPr>
            <a:r>
              <a:rPr lang="en-US" sz="3200" spc="-10">
                <a:solidFill>
                  <a:srgbClr val="FFFFFF"/>
                </a:solidFill>
                <a:latin typeface="Corbel"/>
                <a:cs typeface="Corbel"/>
              </a:rPr>
              <a:t>€ 70.000</a:t>
            </a:r>
            <a:endParaRPr sz="3200">
              <a:latin typeface="Corbel"/>
              <a:cs typeface="Corbel"/>
            </a:endParaRPr>
          </a:p>
          <a:p>
            <a:pPr marL="1905" algn="ctr">
              <a:lnSpc>
                <a:spcPct val="100000"/>
              </a:lnSpc>
            </a:pPr>
            <a:endParaRPr sz="1800" spc="-25">
              <a:solidFill>
                <a:srgbClr val="FFFFFF"/>
              </a:solidFill>
              <a:latin typeface="Corbel"/>
              <a:cs typeface="Corbe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4934684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15494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45"/>
              </a:spcBef>
            </a:pPr>
            <a:endParaRPr sz="3200" spc="-95">
              <a:solidFill>
                <a:srgbClr val="FFFFFF"/>
              </a:solidFill>
              <a:latin typeface="Verdana"/>
            </a:endParaRPr>
          </a:p>
          <a:p>
            <a:pPr marL="344170">
              <a:lnSpc>
                <a:spcPts val="3650"/>
              </a:lnSpc>
            </a:pPr>
            <a:r>
              <a:rPr sz="3200" spc="-95">
                <a:solidFill>
                  <a:srgbClr val="FFFFFF"/>
                </a:solidFill>
                <a:latin typeface="Verdana"/>
              </a:rPr>
              <a:t>SEZIONE B</a:t>
            </a:r>
          </a:p>
          <a:p>
            <a:pPr marL="344170" marR="1212850">
              <a:lnSpc>
                <a:spcPts val="3460"/>
              </a:lnSpc>
              <a:spcBef>
                <a:spcPts val="240"/>
              </a:spcBef>
            </a:pPr>
            <a:r>
              <a:rPr sz="3200" spc="-95">
                <a:solidFill>
                  <a:srgbClr val="FFFFFF"/>
                </a:solidFill>
                <a:latin typeface="Verdana"/>
              </a:rPr>
              <a:t>Obblighi territoriali</a:t>
            </a:r>
          </a:p>
          <a:p>
            <a:pPr marL="344170">
              <a:lnSpc>
                <a:spcPct val="100000"/>
              </a:lnSpc>
              <a:spcBef>
                <a:spcPts val="3080"/>
              </a:spcBef>
            </a:pPr>
            <a:r>
              <a:rPr sz="2000" b="1" spc="65">
                <a:solidFill>
                  <a:srgbClr val="00B0F0"/>
                </a:solidFill>
                <a:latin typeface="Verdana"/>
              </a:rPr>
              <a:t>DOCUMENTARI</a:t>
            </a:r>
            <a:endParaRPr sz="2000" b="1" spc="65">
              <a:solidFill>
                <a:srgbClr val="00B0F0"/>
              </a:solidFill>
              <a:latin typeface="Verdana"/>
              <a:ea typeface="Verdana"/>
            </a:endParaRPr>
          </a:p>
          <a:p>
            <a:pPr marL="344170">
              <a:spcBef>
                <a:spcPts val="3080"/>
              </a:spcBef>
            </a:pPr>
            <a:endParaRPr lang="en-US" b="1" spc="65">
              <a:solidFill>
                <a:srgbClr val="00B0F0"/>
              </a:solidFill>
              <a:latin typeface="Verdana"/>
              <a:ea typeface="Verdana"/>
            </a:endParaRPr>
          </a:p>
          <a:p>
            <a:pPr marL="344170">
              <a:spcBef>
                <a:spcPts val="3080"/>
              </a:spcBef>
            </a:pPr>
            <a:endParaRPr lang="en-US" b="1" spc="65">
              <a:solidFill>
                <a:srgbClr val="00B0F0"/>
              </a:solidFill>
              <a:latin typeface="Verdana"/>
              <a:ea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04920" y="1529334"/>
            <a:ext cx="7178040" cy="2672080"/>
          </a:xfrm>
          <a:prstGeom prst="rect">
            <a:avLst/>
          </a:prstGeom>
        </p:spPr>
        <p:txBody>
          <a:bodyPr vert="horz" wrap="square" lIns="0" tIns="53975" rIns="0" bIns="0" rtlCol="0" anchor="t">
            <a:spAutoFit/>
          </a:bodyPr>
          <a:lstStyle/>
          <a:p>
            <a:pPr marL="12700" marR="184150">
              <a:lnSpc>
                <a:spcPts val="2590"/>
              </a:lnSpc>
              <a:spcBef>
                <a:spcPts val="425"/>
              </a:spcBef>
            </a:pPr>
            <a:r>
              <a:rPr sz="2400" spc="-50" dirty="0" err="1">
                <a:latin typeface="Verdana"/>
                <a:cs typeface="Verdana"/>
              </a:rPr>
              <a:t>realizzare</a:t>
            </a:r>
            <a:r>
              <a:rPr sz="2400" spc="-16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E-</a:t>
            </a:r>
            <a:r>
              <a:rPr sz="2400" spc="50" dirty="0">
                <a:latin typeface="Verdana"/>
                <a:cs typeface="Verdana"/>
              </a:rPr>
              <a:t>R</a:t>
            </a:r>
            <a:r>
              <a:rPr sz="2400" spc="470" dirty="0">
                <a:latin typeface="Verdana"/>
                <a:cs typeface="Verdana"/>
              </a:rPr>
              <a:t> </a:t>
            </a:r>
            <a:r>
              <a:rPr sz="2400" dirty="0" err="1">
                <a:latin typeface="Verdana"/>
                <a:cs typeface="Verdana"/>
              </a:rPr>
              <a:t>almeno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il</a:t>
            </a:r>
            <a:r>
              <a:rPr sz="2400" spc="-185" dirty="0">
                <a:latin typeface="Verdana"/>
                <a:cs typeface="Verdana"/>
              </a:rPr>
              <a:t> </a:t>
            </a:r>
            <a:r>
              <a:rPr sz="2400" spc="-265" dirty="0">
                <a:latin typeface="Verdana"/>
                <a:cs typeface="Verdana"/>
              </a:rPr>
              <a:t>30%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dirty="0" err="1">
                <a:latin typeface="Verdana"/>
                <a:cs typeface="Verdana"/>
              </a:rPr>
              <a:t>dei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dirty="0" err="1">
                <a:latin typeface="Verdana"/>
                <a:cs typeface="Verdana"/>
              </a:rPr>
              <a:t>giorni</a:t>
            </a:r>
            <a:r>
              <a:rPr sz="2400" spc="-18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di </a:t>
            </a:r>
            <a:r>
              <a:rPr sz="2400" spc="-45" dirty="0" err="1">
                <a:latin typeface="Verdana"/>
                <a:cs typeface="Verdana"/>
              </a:rPr>
              <a:t>ripresa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dirty="0" err="1">
                <a:latin typeface="Verdana"/>
                <a:cs typeface="Verdana"/>
              </a:rPr>
              <a:t>almeno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il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265" dirty="0">
                <a:latin typeface="Verdana"/>
                <a:cs typeface="Verdana"/>
              </a:rPr>
              <a:t>30%</a:t>
            </a:r>
            <a:r>
              <a:rPr sz="2400" spc="-200" dirty="0">
                <a:latin typeface="Verdana"/>
                <a:cs typeface="Verdana"/>
              </a:rPr>
              <a:t> </a:t>
            </a:r>
            <a:r>
              <a:rPr sz="2400" dirty="0" err="1">
                <a:latin typeface="Verdana"/>
                <a:cs typeface="Verdana"/>
              </a:rPr>
              <a:t>dei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spc="-10" dirty="0" err="1">
                <a:latin typeface="Verdana"/>
                <a:cs typeface="Verdana"/>
              </a:rPr>
              <a:t>costi</a:t>
            </a:r>
            <a:r>
              <a:rPr sz="2400" spc="-180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di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10" dirty="0" err="1">
                <a:latin typeface="Verdana"/>
                <a:cs typeface="Verdana"/>
              </a:rPr>
              <a:t>produzione</a:t>
            </a:r>
            <a:r>
              <a:rPr sz="2400" spc="-10" dirty="0">
                <a:latin typeface="Verdana"/>
                <a:cs typeface="Verdana"/>
              </a:rPr>
              <a:t> </a:t>
            </a:r>
            <a:r>
              <a:rPr sz="2400" spc="-10" dirty="0" err="1">
                <a:latin typeface="Verdana"/>
                <a:cs typeface="Verdana"/>
              </a:rPr>
              <a:t>preventivati</a:t>
            </a:r>
            <a:r>
              <a:rPr sz="2400" spc="-10" dirty="0">
                <a:latin typeface="Verdana"/>
                <a:cs typeface="Verdana"/>
              </a:rPr>
              <a:t>;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90000"/>
              </a:lnSpc>
              <a:spcBef>
                <a:spcPts val="2370"/>
              </a:spcBef>
            </a:pPr>
            <a:r>
              <a:rPr sz="2400" spc="-60" dirty="0">
                <a:latin typeface="Verdana"/>
                <a:cs typeface="Verdana"/>
              </a:rPr>
              <a:t>se</a:t>
            </a:r>
            <a:r>
              <a:rPr sz="2400" spc="-170" dirty="0"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C000"/>
                </a:solidFill>
                <a:latin typeface="Verdana"/>
                <a:cs typeface="Verdana"/>
              </a:rPr>
              <a:t>AUTORE</a:t>
            </a:r>
            <a:r>
              <a:rPr sz="2400" spc="-254" dirty="0">
                <a:solidFill>
                  <a:srgbClr val="FFC00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FFC000"/>
                </a:solidFill>
                <a:latin typeface="Verdana"/>
                <a:cs typeface="Verdana"/>
              </a:rPr>
              <a:t>MUSICA</a:t>
            </a:r>
            <a:r>
              <a:rPr sz="2400" spc="-245" dirty="0">
                <a:solidFill>
                  <a:srgbClr val="FFC000"/>
                </a:solidFill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è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err="1">
                <a:latin typeface="Verdana"/>
                <a:cs typeface="Verdana"/>
              </a:rPr>
              <a:t>residente</a:t>
            </a:r>
            <a:r>
              <a:rPr sz="2400" spc="-165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in </a:t>
            </a:r>
            <a:r>
              <a:rPr lang="en-US" sz="2400" spc="-10" dirty="0">
                <a:latin typeface="Verdana"/>
                <a:cs typeface="Verdana"/>
              </a:rPr>
              <a:t>E-R</a:t>
            </a:r>
            <a:r>
              <a:rPr sz="2400" dirty="0">
                <a:latin typeface="Verdana"/>
                <a:cs typeface="Verdana"/>
              </a:rPr>
              <a:t>:</a:t>
            </a:r>
            <a:r>
              <a:rPr sz="2400" spc="390" dirty="0">
                <a:latin typeface="Verdana"/>
                <a:cs typeface="Verdana"/>
              </a:rPr>
              <a:t> </a:t>
            </a:r>
            <a:r>
              <a:rPr sz="2400" spc="-55" err="1">
                <a:latin typeface="Verdana"/>
                <a:cs typeface="Verdana"/>
              </a:rPr>
              <a:t>realizzare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in</a:t>
            </a:r>
            <a:r>
              <a:rPr sz="2400" spc="-210" dirty="0">
                <a:latin typeface="Verdana"/>
                <a:cs typeface="Verdana"/>
              </a:rPr>
              <a:t> </a:t>
            </a:r>
            <a:r>
              <a:rPr sz="2400" spc="-50" dirty="0">
                <a:latin typeface="Verdana"/>
                <a:cs typeface="Verdana"/>
              </a:rPr>
              <a:t>E-</a:t>
            </a:r>
            <a:r>
              <a:rPr sz="2400" spc="50" dirty="0">
                <a:latin typeface="Verdana"/>
                <a:cs typeface="Verdana"/>
              </a:rPr>
              <a:t>R</a:t>
            </a:r>
            <a:r>
              <a:rPr sz="2400" spc="-220" dirty="0">
                <a:latin typeface="Verdana"/>
                <a:cs typeface="Verdana"/>
              </a:rPr>
              <a:t> </a:t>
            </a:r>
            <a:r>
              <a:rPr sz="2400" err="1">
                <a:latin typeface="Verdana"/>
                <a:cs typeface="Verdana"/>
              </a:rPr>
              <a:t>almeno</a:t>
            </a:r>
            <a:r>
              <a:rPr sz="2400" spc="-220" dirty="0">
                <a:latin typeface="Verdana"/>
                <a:cs typeface="Verdana"/>
              </a:rPr>
              <a:t> </a:t>
            </a:r>
            <a:r>
              <a:rPr sz="2400" spc="-25" dirty="0">
                <a:latin typeface="Verdana"/>
                <a:cs typeface="Verdana"/>
              </a:rPr>
              <a:t>il </a:t>
            </a:r>
            <a:r>
              <a:rPr sz="2400" spc="-265" dirty="0">
                <a:latin typeface="Verdana"/>
                <a:cs typeface="Verdana"/>
              </a:rPr>
              <a:t>20%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err="1">
                <a:latin typeface="Verdana"/>
                <a:cs typeface="Verdana"/>
              </a:rPr>
              <a:t>dei</a:t>
            </a:r>
            <a:r>
              <a:rPr sz="2400" spc="-160" dirty="0">
                <a:latin typeface="Verdana"/>
                <a:cs typeface="Verdana"/>
              </a:rPr>
              <a:t> </a:t>
            </a:r>
            <a:r>
              <a:rPr sz="2400" err="1">
                <a:latin typeface="Verdana"/>
                <a:cs typeface="Verdana"/>
              </a:rPr>
              <a:t>giorni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di</a:t>
            </a:r>
            <a:r>
              <a:rPr sz="2400" spc="-185" dirty="0">
                <a:latin typeface="Verdana"/>
                <a:cs typeface="Verdana"/>
              </a:rPr>
              <a:t> </a:t>
            </a:r>
            <a:r>
              <a:rPr sz="2400" spc="-45" err="1">
                <a:latin typeface="Verdana"/>
                <a:cs typeface="Verdana"/>
              </a:rPr>
              <a:t>ripresa</a:t>
            </a:r>
            <a:r>
              <a:rPr sz="2400" spc="-15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err="1">
                <a:latin typeface="Verdana"/>
                <a:cs typeface="Verdana"/>
              </a:rPr>
              <a:t>almeno</a:t>
            </a:r>
            <a:r>
              <a:rPr sz="2400" spc="-195" dirty="0">
                <a:latin typeface="Verdana"/>
                <a:cs typeface="Verdana"/>
              </a:rPr>
              <a:t> </a:t>
            </a:r>
            <a:r>
              <a:rPr sz="2400" spc="-45" dirty="0">
                <a:latin typeface="Verdana"/>
                <a:cs typeface="Verdana"/>
              </a:rPr>
              <a:t>il</a:t>
            </a:r>
            <a:r>
              <a:rPr sz="2400" spc="-185" dirty="0">
                <a:latin typeface="Verdana"/>
                <a:cs typeface="Verdana"/>
              </a:rPr>
              <a:t> </a:t>
            </a:r>
            <a:r>
              <a:rPr sz="2400" spc="-265" dirty="0">
                <a:latin typeface="Verdana"/>
                <a:cs typeface="Verdana"/>
              </a:rPr>
              <a:t>20%</a:t>
            </a:r>
            <a:r>
              <a:rPr sz="2400" spc="-175" dirty="0">
                <a:latin typeface="Verdana"/>
                <a:cs typeface="Verdana"/>
              </a:rPr>
              <a:t> </a:t>
            </a:r>
            <a:r>
              <a:rPr sz="2400" spc="-25" err="1">
                <a:latin typeface="Verdana"/>
                <a:cs typeface="Verdana"/>
              </a:rPr>
              <a:t>dei</a:t>
            </a:r>
            <a:r>
              <a:rPr sz="2400" spc="-25" dirty="0">
                <a:latin typeface="Verdana"/>
                <a:cs typeface="Verdana"/>
              </a:rPr>
              <a:t> </a:t>
            </a:r>
            <a:r>
              <a:rPr sz="2400" spc="-10" err="1">
                <a:latin typeface="Verdana"/>
                <a:cs typeface="Verdana"/>
              </a:rPr>
              <a:t>costi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di</a:t>
            </a:r>
            <a:r>
              <a:rPr sz="2400" spc="-135" dirty="0">
                <a:latin typeface="Verdana"/>
                <a:cs typeface="Verdana"/>
              </a:rPr>
              <a:t> </a:t>
            </a:r>
            <a:r>
              <a:rPr sz="2400" err="1">
                <a:latin typeface="Verdana"/>
                <a:cs typeface="Verdana"/>
              </a:rPr>
              <a:t>produzione</a:t>
            </a:r>
            <a:r>
              <a:rPr sz="2400" spc="-130" dirty="0">
                <a:latin typeface="Verdana"/>
                <a:cs typeface="Verdana"/>
              </a:rPr>
              <a:t> </a:t>
            </a:r>
            <a:r>
              <a:rPr sz="2400" spc="-10" err="1">
                <a:latin typeface="Verdana"/>
                <a:cs typeface="Verdana"/>
              </a:rPr>
              <a:t>preventivati</a:t>
            </a:r>
            <a:r>
              <a:rPr sz="2400" spc="-10" dirty="0">
                <a:latin typeface="Verdana"/>
                <a:cs typeface="Verdana"/>
              </a:rPr>
              <a:t>;</a:t>
            </a:r>
            <a:endParaRPr sz="24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04920" y="4903673"/>
            <a:ext cx="7019925" cy="9772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94945" marR="5080" indent="-182880">
              <a:lnSpc>
                <a:spcPct val="80000"/>
              </a:lnSpc>
              <a:spcBef>
                <a:spcPts val="675"/>
              </a:spcBef>
            </a:pPr>
            <a:r>
              <a:rPr sz="2400" spc="-1250">
                <a:solidFill>
                  <a:srgbClr val="99CA38"/>
                </a:solidFill>
                <a:latin typeface="Arial MT"/>
                <a:cs typeface="Arial MT"/>
              </a:rPr>
              <a:t>🞄</a:t>
            </a:r>
            <a:r>
              <a:rPr sz="2400" spc="-70">
                <a:solidFill>
                  <a:srgbClr val="99CA38"/>
                </a:solidFill>
                <a:latin typeface="Arial MT"/>
                <a:cs typeface="Arial MT"/>
              </a:rPr>
              <a:t> </a:t>
            </a:r>
            <a:r>
              <a:rPr sz="2400" u="sng" spc="1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PER</a:t>
            </a:r>
            <a:r>
              <a:rPr sz="2400" u="sng" spc="-27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6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TUTTE</a:t>
            </a:r>
            <a:r>
              <a:rPr sz="2400" u="sng" spc="-28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7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LE</a:t>
            </a:r>
            <a:r>
              <a:rPr sz="2400" u="sng" spc="-254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10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TIPOLOGIE:</a:t>
            </a:r>
            <a:r>
              <a:rPr sz="2400" u="sng" spc="-23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spc="50">
                <a:latin typeface="Verdana"/>
                <a:cs typeface="Verdana"/>
              </a:rPr>
              <a:t>non</a:t>
            </a:r>
            <a:r>
              <a:rPr sz="2400" spc="-265">
                <a:latin typeface="Verdana"/>
                <a:cs typeface="Verdana"/>
              </a:rPr>
              <a:t> </a:t>
            </a:r>
            <a:r>
              <a:rPr sz="2400" spc="-20">
                <a:latin typeface="Verdana"/>
                <a:cs typeface="Verdana"/>
              </a:rPr>
              <a:t>sono</a:t>
            </a:r>
            <a:r>
              <a:rPr sz="2400" spc="-270">
                <a:latin typeface="Verdana"/>
                <a:cs typeface="Verdana"/>
              </a:rPr>
              <a:t> </a:t>
            </a:r>
            <a:r>
              <a:rPr sz="2400" spc="-20">
                <a:latin typeface="Verdana"/>
                <a:cs typeface="Verdana"/>
              </a:rPr>
              <a:t>ammessi </a:t>
            </a:r>
            <a:r>
              <a:rPr sz="2400">
                <a:latin typeface="Verdana"/>
                <a:cs typeface="Verdana"/>
              </a:rPr>
              <a:t>progetti</a:t>
            </a:r>
            <a:r>
              <a:rPr sz="2400" spc="-23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con</a:t>
            </a:r>
            <a:r>
              <a:rPr sz="2400" spc="-235">
                <a:latin typeface="Verdana"/>
                <a:cs typeface="Verdana"/>
              </a:rPr>
              <a:t> </a:t>
            </a:r>
            <a:r>
              <a:rPr sz="2400" spc="-50">
                <a:latin typeface="Verdana"/>
                <a:cs typeface="Verdana"/>
              </a:rPr>
              <a:t>spesa</a:t>
            </a:r>
            <a:r>
              <a:rPr sz="2400" spc="-245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ammissibile</a:t>
            </a:r>
            <a:r>
              <a:rPr sz="2400" spc="-250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inferiore</a:t>
            </a:r>
            <a:r>
              <a:rPr sz="2400" spc="-229">
                <a:latin typeface="Verdana"/>
                <a:cs typeface="Verdana"/>
              </a:rPr>
              <a:t> </a:t>
            </a:r>
            <a:r>
              <a:rPr sz="2400" spc="-50">
                <a:latin typeface="Verdana"/>
                <a:cs typeface="Verdana"/>
              </a:rPr>
              <a:t>a </a:t>
            </a:r>
            <a:r>
              <a:rPr sz="2400" spc="-10">
                <a:latin typeface="Verdana"/>
                <a:cs typeface="Verdana"/>
              </a:rPr>
              <a:t>30.000,00€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815826" y="758951"/>
            <a:ext cx="376555" cy="5331460"/>
          </a:xfrm>
          <a:custGeom>
            <a:avLst/>
            <a:gdLst/>
            <a:ahLst/>
            <a:cxnLst/>
            <a:rect l="l" t="t" r="r" b="b"/>
            <a:pathLst>
              <a:path w="376554" h="5331460">
                <a:moveTo>
                  <a:pt x="376174" y="0"/>
                </a:moveTo>
                <a:lnTo>
                  <a:pt x="0" y="0"/>
                </a:lnTo>
                <a:lnTo>
                  <a:pt x="0" y="5330952"/>
                </a:lnTo>
                <a:lnTo>
                  <a:pt x="376174" y="5330952"/>
                </a:lnTo>
                <a:lnTo>
                  <a:pt x="376174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0" y="758951"/>
            <a:ext cx="3443604" cy="25006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3200">
              <a:latin typeface="Times New Roman"/>
              <a:cs typeface="Times New Roman"/>
            </a:endParaRPr>
          </a:p>
          <a:p>
            <a:pPr marL="757555">
              <a:lnSpc>
                <a:spcPct val="100000"/>
              </a:lnSpc>
            </a:pPr>
            <a:r>
              <a:rPr sz="3200" spc="-10">
                <a:solidFill>
                  <a:srgbClr val="FFFFFF"/>
                </a:solidFill>
                <a:latin typeface="Verdana"/>
                <a:cs typeface="Verdana"/>
              </a:rPr>
              <a:t>dotazione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3407" y="4027274"/>
            <a:ext cx="545465" cy="734695"/>
          </a:xfrm>
          <a:custGeom>
            <a:avLst/>
            <a:gdLst/>
            <a:ahLst/>
            <a:cxnLst/>
            <a:rect l="l" t="t" r="r" b="b"/>
            <a:pathLst>
              <a:path w="545464" h="734695">
                <a:moveTo>
                  <a:pt x="352964" y="0"/>
                </a:moveTo>
                <a:lnTo>
                  <a:pt x="305100" y="4027"/>
                </a:lnTo>
                <a:lnTo>
                  <a:pt x="260674" y="15838"/>
                </a:lnTo>
                <a:lnTo>
                  <a:pt x="219998" y="35027"/>
                </a:lnTo>
                <a:lnTo>
                  <a:pt x="183387" y="61188"/>
                </a:lnTo>
                <a:lnTo>
                  <a:pt x="151155" y="93914"/>
                </a:lnTo>
                <a:lnTo>
                  <a:pt x="123615" y="132800"/>
                </a:lnTo>
                <a:lnTo>
                  <a:pt x="101081" y="177438"/>
                </a:lnTo>
                <a:lnTo>
                  <a:pt x="83867" y="227423"/>
                </a:lnTo>
                <a:lnTo>
                  <a:pt x="72287" y="282349"/>
                </a:lnTo>
                <a:lnTo>
                  <a:pt x="0" y="282349"/>
                </a:lnTo>
                <a:lnTo>
                  <a:pt x="0" y="338825"/>
                </a:lnTo>
                <a:lnTo>
                  <a:pt x="66827" y="338825"/>
                </a:lnTo>
                <a:lnTo>
                  <a:pt x="66827" y="395301"/>
                </a:lnTo>
                <a:lnTo>
                  <a:pt x="0" y="395301"/>
                </a:lnTo>
                <a:lnTo>
                  <a:pt x="0" y="451777"/>
                </a:lnTo>
                <a:lnTo>
                  <a:pt x="72287" y="451777"/>
                </a:lnTo>
                <a:lnTo>
                  <a:pt x="83852" y="506704"/>
                </a:lnTo>
                <a:lnTo>
                  <a:pt x="101027" y="556691"/>
                </a:lnTo>
                <a:lnTo>
                  <a:pt x="123511" y="601334"/>
                </a:lnTo>
                <a:lnTo>
                  <a:pt x="151000" y="640224"/>
                </a:lnTo>
                <a:lnTo>
                  <a:pt x="183194" y="672955"/>
                </a:lnTo>
                <a:lnTo>
                  <a:pt x="219789" y="699121"/>
                </a:lnTo>
                <a:lnTo>
                  <a:pt x="260484" y="718315"/>
                </a:lnTo>
                <a:lnTo>
                  <a:pt x="304976" y="730129"/>
                </a:lnTo>
                <a:lnTo>
                  <a:pt x="352964" y="734157"/>
                </a:lnTo>
                <a:lnTo>
                  <a:pt x="403971" y="729828"/>
                </a:lnTo>
                <a:lnTo>
                  <a:pt x="453532" y="718147"/>
                </a:lnTo>
                <a:lnTo>
                  <a:pt x="500859" y="699364"/>
                </a:lnTo>
                <a:lnTo>
                  <a:pt x="545164" y="673728"/>
                </a:lnTo>
                <a:lnTo>
                  <a:pt x="514198" y="626853"/>
                </a:lnTo>
                <a:lnTo>
                  <a:pt x="477044" y="648405"/>
                </a:lnTo>
                <a:lnTo>
                  <a:pt x="437346" y="664200"/>
                </a:lnTo>
                <a:lnTo>
                  <a:pt x="395765" y="674029"/>
                </a:lnTo>
                <a:lnTo>
                  <a:pt x="352964" y="677681"/>
                </a:lnTo>
                <a:lnTo>
                  <a:pt x="304764" y="672785"/>
                </a:lnTo>
                <a:lnTo>
                  <a:pt x="262959" y="658876"/>
                </a:lnTo>
                <a:lnTo>
                  <a:pt x="227245" y="637128"/>
                </a:lnTo>
                <a:lnTo>
                  <a:pt x="197318" y="608710"/>
                </a:lnTo>
                <a:lnTo>
                  <a:pt x="172876" y="574794"/>
                </a:lnTo>
                <a:lnTo>
                  <a:pt x="153614" y="536553"/>
                </a:lnTo>
                <a:lnTo>
                  <a:pt x="139230" y="495156"/>
                </a:lnTo>
                <a:lnTo>
                  <a:pt x="129420" y="451777"/>
                </a:lnTo>
                <a:lnTo>
                  <a:pt x="395319" y="451777"/>
                </a:lnTo>
                <a:lnTo>
                  <a:pt x="395319" y="395301"/>
                </a:lnTo>
                <a:lnTo>
                  <a:pt x="122925" y="395301"/>
                </a:lnTo>
                <a:lnTo>
                  <a:pt x="123113" y="338825"/>
                </a:lnTo>
                <a:lnTo>
                  <a:pt x="395319" y="338825"/>
                </a:lnTo>
                <a:lnTo>
                  <a:pt x="395319" y="282349"/>
                </a:lnTo>
                <a:lnTo>
                  <a:pt x="129420" y="282349"/>
                </a:lnTo>
                <a:lnTo>
                  <a:pt x="139230" y="238969"/>
                </a:lnTo>
                <a:lnTo>
                  <a:pt x="153614" y="197573"/>
                </a:lnTo>
                <a:lnTo>
                  <a:pt x="172876" y="159331"/>
                </a:lnTo>
                <a:lnTo>
                  <a:pt x="197318" y="125416"/>
                </a:lnTo>
                <a:lnTo>
                  <a:pt x="227245" y="96998"/>
                </a:lnTo>
                <a:lnTo>
                  <a:pt x="262959" y="75249"/>
                </a:lnTo>
                <a:lnTo>
                  <a:pt x="304764" y="61341"/>
                </a:lnTo>
                <a:lnTo>
                  <a:pt x="352964" y="56444"/>
                </a:lnTo>
                <a:lnTo>
                  <a:pt x="395759" y="60117"/>
                </a:lnTo>
                <a:lnTo>
                  <a:pt x="437337" y="69951"/>
                </a:lnTo>
                <a:lnTo>
                  <a:pt x="477036" y="85739"/>
                </a:lnTo>
                <a:lnTo>
                  <a:pt x="514198" y="107273"/>
                </a:lnTo>
                <a:lnTo>
                  <a:pt x="545164" y="60209"/>
                </a:lnTo>
                <a:lnTo>
                  <a:pt x="500847" y="34633"/>
                </a:lnTo>
                <a:lnTo>
                  <a:pt x="453517" y="15909"/>
                </a:lnTo>
                <a:lnTo>
                  <a:pt x="403961" y="4283"/>
                </a:lnTo>
                <a:lnTo>
                  <a:pt x="3529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16807" y="793114"/>
            <a:ext cx="7557134" cy="1510029"/>
          </a:xfrm>
          <a:prstGeom prst="rect">
            <a:avLst/>
          </a:prstGeom>
        </p:spPr>
        <p:txBody>
          <a:bodyPr vert="horz" wrap="square" lIns="0" tIns="62865" rIns="0" bIns="0" rtlCol="0" anchor="t">
            <a:spAutoFit/>
          </a:bodyPr>
          <a:lstStyle/>
          <a:p>
            <a:pPr marL="12700">
              <a:spcBef>
                <a:spcPts val="395"/>
              </a:spcBef>
            </a:pPr>
            <a:r>
              <a:rPr lang="en-US" sz="2400">
                <a:latin typeface="Verdana"/>
                <a:cs typeface="Verdana"/>
              </a:rPr>
              <a:t>Per</a:t>
            </a:r>
            <a:r>
              <a:rPr sz="2400" spc="-204">
                <a:latin typeface="Verdana"/>
                <a:cs typeface="Verdana"/>
              </a:rPr>
              <a:t> </a:t>
            </a:r>
            <a:r>
              <a:rPr sz="2400" spc="-50">
                <a:latin typeface="Verdana"/>
                <a:cs typeface="Verdana"/>
              </a:rPr>
              <a:t>la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u="sng" spc="-40" err="1">
                <a:latin typeface="Verdana"/>
                <a:cs typeface="Verdana"/>
              </a:rPr>
              <a:t>sezione</a:t>
            </a:r>
            <a:r>
              <a:rPr sz="2400" u="sng" spc="-260">
                <a:latin typeface="Verdana"/>
                <a:cs typeface="Verdana"/>
              </a:rPr>
              <a:t> </a:t>
            </a:r>
            <a:r>
              <a:rPr lang="en-US" sz="2400" u="sng" spc="-290">
                <a:latin typeface="Verdana"/>
                <a:cs typeface="Verdana"/>
              </a:rPr>
              <a:t>A </a:t>
            </a:r>
            <a:r>
              <a:rPr lang="en-US" sz="2400">
                <a:latin typeface="Verdana"/>
                <a:cs typeface="Verdana"/>
              </a:rPr>
              <a:t>in</a:t>
            </a:r>
            <a:r>
              <a:rPr sz="2400" spc="-22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base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 spc="-50">
                <a:latin typeface="Verdana"/>
                <a:cs typeface="Verdana"/>
              </a:rPr>
              <a:t>al</a:t>
            </a:r>
            <a:r>
              <a:rPr sz="2400" spc="-215">
                <a:latin typeface="Verdana"/>
                <a:cs typeface="Verdana"/>
              </a:rPr>
              <a:t> </a:t>
            </a:r>
            <a:r>
              <a:rPr sz="2400" spc="55" err="1">
                <a:latin typeface="Verdana"/>
                <a:cs typeface="Verdana"/>
              </a:rPr>
              <a:t>punteggio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10" err="1">
                <a:latin typeface="Verdana"/>
                <a:cs typeface="Verdana"/>
              </a:rPr>
              <a:t>assegnato</a:t>
            </a:r>
            <a:endParaRPr lang="en-US" err="1"/>
          </a:p>
          <a:p>
            <a:pPr marL="354965" indent="-342265">
              <a:spcBef>
                <a:spcPts val="395"/>
              </a:spcBef>
              <a:buFont typeface="Wingdings"/>
              <a:buChar char=""/>
              <a:tabLst>
                <a:tab pos="354965" algn="l"/>
              </a:tabLst>
            </a:pPr>
            <a:r>
              <a:rPr lang="en-US" sz="2000" spc="-10">
                <a:latin typeface="Verdana"/>
                <a:cs typeface="Verdana"/>
              </a:rPr>
              <a:t>250.000 euro</a:t>
            </a:r>
          </a:p>
          <a:p>
            <a:pPr marL="354965" indent="-342265">
              <a:spcBef>
                <a:spcPts val="395"/>
              </a:spcBef>
              <a:buFont typeface="Wingdings"/>
              <a:buChar char=""/>
              <a:tabLst>
                <a:tab pos="354965" algn="l"/>
              </a:tabLst>
            </a:pPr>
            <a:r>
              <a:rPr lang="en-US" sz="2000" spc="-10">
                <a:latin typeface="Verdana"/>
                <a:cs typeface="Verdana"/>
              </a:rPr>
              <a:t>200.000 euro </a:t>
            </a:r>
          </a:p>
          <a:p>
            <a:pPr marL="354965" indent="-342265">
              <a:spcBef>
                <a:spcPts val="395"/>
              </a:spcBef>
              <a:buFont typeface="Wingdings"/>
              <a:buChar char=""/>
              <a:tabLst>
                <a:tab pos="354965" algn="l"/>
              </a:tabLst>
            </a:pPr>
            <a:r>
              <a:rPr lang="en-US" sz="2000" spc="-10">
                <a:latin typeface="Verdana"/>
                <a:cs typeface="Verdana"/>
              </a:rPr>
              <a:t>150.000 euro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16807" y="2966973"/>
            <a:ext cx="7400925" cy="1274067"/>
          </a:xfrm>
          <a:prstGeom prst="rect">
            <a:avLst/>
          </a:prstGeom>
        </p:spPr>
        <p:txBody>
          <a:bodyPr vert="horz" wrap="square" lIns="0" tIns="6286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354965" algn="l"/>
              </a:tabLst>
            </a:pPr>
            <a:r>
              <a:rPr lang="en-US" sz="2400">
                <a:latin typeface="Verdana"/>
                <a:cs typeface="Verdana"/>
              </a:rPr>
              <a:t>Per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 spc="-50">
                <a:latin typeface="Verdana"/>
                <a:cs typeface="Verdana"/>
              </a:rPr>
              <a:t>la</a:t>
            </a:r>
            <a:r>
              <a:rPr sz="2400" spc="-204">
                <a:latin typeface="Verdana"/>
                <a:cs typeface="Verdana"/>
              </a:rPr>
              <a:t> </a:t>
            </a:r>
            <a:r>
              <a:rPr sz="2400" u="sng" spc="-40" err="1">
                <a:latin typeface="Verdana"/>
                <a:cs typeface="Verdana"/>
              </a:rPr>
              <a:t>sezione</a:t>
            </a:r>
            <a:r>
              <a:rPr sz="2400" u="sng" spc="-260">
                <a:latin typeface="Verdana"/>
                <a:cs typeface="Verdana"/>
              </a:rPr>
              <a:t> </a:t>
            </a:r>
            <a:r>
              <a:rPr sz="2400" u="sng" spc="145">
                <a:latin typeface="Verdana"/>
                <a:cs typeface="Verdana"/>
              </a:rPr>
              <a:t>B</a:t>
            </a:r>
            <a:r>
              <a:rPr sz="2400" spc="-24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in</a:t>
            </a:r>
            <a:r>
              <a:rPr sz="2400" spc="-215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base</a:t>
            </a:r>
            <a:r>
              <a:rPr sz="2400" spc="-195">
                <a:latin typeface="Verdana"/>
                <a:cs typeface="Verdana"/>
              </a:rPr>
              <a:t> </a:t>
            </a:r>
            <a:r>
              <a:rPr sz="2400" spc="-355">
                <a:latin typeface="Verdana"/>
                <a:cs typeface="Verdana"/>
              </a:rPr>
              <a:t>a:</a:t>
            </a:r>
            <a:endParaRPr sz="2400">
              <a:latin typeface="Verdana"/>
              <a:cs typeface="Verdana"/>
            </a:endParaRPr>
          </a:p>
          <a:p>
            <a:pPr marL="516890" lvl="1" indent="-193675">
              <a:lnSpc>
                <a:spcPct val="100000"/>
              </a:lnSpc>
              <a:spcBef>
                <a:spcPts val="395"/>
              </a:spcBef>
              <a:buChar char="-"/>
              <a:tabLst>
                <a:tab pos="516890" algn="l"/>
              </a:tabLst>
            </a:pPr>
            <a:r>
              <a:rPr sz="2400" spc="55">
                <a:latin typeface="Verdana"/>
                <a:cs typeface="Verdana"/>
              </a:rPr>
              <a:t>punteggio</a:t>
            </a:r>
            <a:r>
              <a:rPr sz="2400" spc="-24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assegnato</a:t>
            </a:r>
            <a:endParaRPr sz="2400">
              <a:latin typeface="Verdana"/>
              <a:cs typeface="Verdana"/>
            </a:endParaRPr>
          </a:p>
          <a:p>
            <a:pPr marL="516890" lvl="1" indent="-193675">
              <a:spcBef>
                <a:spcPts val="395"/>
              </a:spcBef>
              <a:buChar char="-"/>
              <a:tabLst>
                <a:tab pos="516890" algn="l"/>
              </a:tabLst>
            </a:pPr>
            <a:r>
              <a:rPr sz="2400" err="1">
                <a:latin typeface="Verdana"/>
                <a:cs typeface="Verdana"/>
              </a:rPr>
              <a:t>tipologia</a:t>
            </a:r>
            <a:r>
              <a:rPr sz="2400" spc="-170">
                <a:latin typeface="Verdana"/>
                <a:cs typeface="Verdana"/>
              </a:rPr>
              <a:t> </a:t>
            </a:r>
            <a:r>
              <a:rPr lang="en-US" sz="2400" spc="-170">
                <a:latin typeface="Verdana"/>
                <a:cs typeface="Verdana"/>
              </a:rPr>
              <a:t>ed </a:t>
            </a:r>
            <a:r>
              <a:rPr lang="en-US" sz="2400" spc="-170" err="1">
                <a:latin typeface="Verdana"/>
                <a:cs typeface="Verdana"/>
              </a:rPr>
              <a:t>ammontare</a:t>
            </a:r>
            <a:r>
              <a:rPr lang="en-US" sz="2400" spc="-170">
                <a:latin typeface="Verdana"/>
                <a:cs typeface="Verdana"/>
              </a:rPr>
              <a:t> </a:t>
            </a:r>
            <a:r>
              <a:rPr lang="en-US" sz="2400" spc="-35" err="1">
                <a:latin typeface="Verdana"/>
                <a:cs typeface="Verdana"/>
              </a:rPr>
              <a:t>spese</a:t>
            </a:r>
            <a:r>
              <a:rPr sz="2400" spc="-135">
                <a:latin typeface="Verdana"/>
                <a:cs typeface="Verdana"/>
              </a:rPr>
              <a:t> </a:t>
            </a:r>
            <a:r>
              <a:rPr sz="2400" spc="-10" err="1">
                <a:latin typeface="Verdana"/>
                <a:cs typeface="Verdana"/>
              </a:rPr>
              <a:t>ammissibili</a:t>
            </a:r>
            <a:endParaRPr sz="2400" err="1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6807" y="4397629"/>
            <a:ext cx="7651750" cy="110030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u="sng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Entro</a:t>
            </a:r>
            <a:r>
              <a:rPr sz="2400" u="sng" spc="-21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45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i</a:t>
            </a:r>
            <a:r>
              <a:rPr sz="2400" u="sng" spc="-204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1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massimali</a:t>
            </a:r>
            <a:r>
              <a:rPr sz="2400" u="sng" spc="-2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2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previsti</a:t>
            </a:r>
            <a:r>
              <a:rPr lang="en-US" sz="24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:</a:t>
            </a:r>
          </a:p>
          <a:p>
            <a:pPr marL="354965" indent="-342265">
              <a:spcBef>
                <a:spcPts val="395"/>
              </a:spcBef>
              <a:buFont typeface="Wingdings"/>
              <a:buChar char=""/>
              <a:tabLst>
                <a:tab pos="354965" algn="l"/>
              </a:tabLst>
            </a:pPr>
            <a:r>
              <a:rPr lang="en-US" sz="2000" spc="-10">
                <a:latin typeface="Verdana"/>
              </a:rPr>
              <a:t>150.000 euro opere </a:t>
            </a:r>
            <a:r>
              <a:rPr lang="en-US" sz="2000" spc="-10" err="1">
                <a:latin typeface="Verdana"/>
              </a:rPr>
              <a:t>cinematografiche</a:t>
            </a:r>
            <a:r>
              <a:rPr lang="en-US" sz="2000" spc="-10">
                <a:latin typeface="Verdana"/>
              </a:rPr>
              <a:t> e </a:t>
            </a:r>
            <a:r>
              <a:rPr lang="en-US" sz="2000" spc="-10" err="1">
                <a:latin typeface="Verdana"/>
              </a:rPr>
              <a:t>televisive</a:t>
            </a:r>
            <a:endParaRPr lang="en-US" sz="2000" spc="-10">
              <a:latin typeface="Verdana"/>
            </a:endParaRPr>
          </a:p>
          <a:p>
            <a:pPr marL="354965" indent="-342265">
              <a:spcBef>
                <a:spcPts val="395"/>
              </a:spcBef>
              <a:buFont typeface="Wingdings"/>
              <a:buChar char=""/>
              <a:tabLst>
                <a:tab pos="354965" algn="l"/>
              </a:tabLst>
            </a:pPr>
            <a:r>
              <a:rPr lang="en-US" sz="2000" spc="-10">
                <a:latin typeface="Verdana"/>
              </a:rPr>
              <a:t>  50.000 euro per </a:t>
            </a:r>
            <a:r>
              <a:rPr lang="en-US" sz="2000" spc="-10" err="1">
                <a:latin typeface="Verdana"/>
              </a:rPr>
              <a:t>documentari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6BA973EE-66F5-2724-49F7-7DDA30812744}"/>
              </a:ext>
            </a:extLst>
          </p:cNvPr>
          <p:cNvSpPr txBox="1"/>
          <p:nvPr/>
        </p:nvSpPr>
        <p:spPr>
          <a:xfrm>
            <a:off x="0" y="758951"/>
            <a:ext cx="3443604" cy="5234766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15494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45"/>
              </a:spcBef>
            </a:pPr>
            <a:endParaRPr sz="3200" spc="-95">
              <a:solidFill>
                <a:srgbClr val="FFFFFF"/>
              </a:solidFill>
              <a:latin typeface="Verdana"/>
            </a:endParaRPr>
          </a:p>
          <a:p>
            <a:pPr marL="344170">
              <a:lnSpc>
                <a:spcPts val="3650"/>
              </a:lnSpc>
            </a:pPr>
            <a:endParaRPr lang="en-US" sz="3200" spc="-95">
              <a:solidFill>
                <a:srgbClr val="FFFFFF"/>
              </a:solidFill>
              <a:latin typeface="Verdana"/>
            </a:endParaRPr>
          </a:p>
          <a:p>
            <a:pPr marL="344170">
              <a:lnSpc>
                <a:spcPts val="3650"/>
              </a:lnSpc>
            </a:pPr>
            <a:r>
              <a:rPr lang="en-US" sz="3200" spc="-95" err="1">
                <a:solidFill>
                  <a:srgbClr val="FFFFFF"/>
                </a:solidFill>
                <a:latin typeface="Verdana"/>
                <a:ea typeface="Verdana"/>
              </a:rPr>
              <a:t>Intensità</a:t>
            </a:r>
            <a:r>
              <a:rPr lang="en-US" sz="3200" spc="-95">
                <a:solidFill>
                  <a:srgbClr val="FFFFFF"/>
                </a:solidFill>
                <a:latin typeface="Verdana"/>
                <a:ea typeface="Verdana"/>
              </a:rPr>
              <a:t> e </a:t>
            </a:r>
            <a:r>
              <a:rPr lang="en-US" sz="3200" spc="-95" err="1">
                <a:solidFill>
                  <a:srgbClr val="FFFFFF"/>
                </a:solidFill>
                <a:latin typeface="Verdana"/>
                <a:ea typeface="Verdana"/>
              </a:rPr>
              <a:t>determinazione</a:t>
            </a:r>
            <a:r>
              <a:rPr lang="en-US" sz="3200" spc="-95">
                <a:solidFill>
                  <a:srgbClr val="FFFFFF"/>
                </a:solidFill>
                <a:latin typeface="Verdana"/>
                <a:ea typeface="Verdana"/>
              </a:rPr>
              <a:t> del </a:t>
            </a:r>
            <a:r>
              <a:rPr lang="en-US" sz="3200" spc="-95" err="1">
                <a:solidFill>
                  <a:srgbClr val="FFFFFF"/>
                </a:solidFill>
                <a:latin typeface="Verdana"/>
                <a:ea typeface="Verdana"/>
              </a:rPr>
              <a:t>contributo</a:t>
            </a:r>
            <a:endParaRPr lang="en-US" sz="3200" spc="-95" err="1">
              <a:solidFill>
                <a:srgbClr val="FFFFFF"/>
              </a:solidFill>
              <a:latin typeface="Verdana"/>
            </a:endParaRPr>
          </a:p>
          <a:p>
            <a:pPr marL="344170">
              <a:lnSpc>
                <a:spcPts val="3650"/>
              </a:lnSpc>
            </a:pPr>
            <a:endParaRPr sz="2000" b="1" spc="65">
              <a:solidFill>
                <a:srgbClr val="00B0F0"/>
              </a:solidFill>
              <a:latin typeface="Verdana"/>
              <a:ea typeface="Verdana"/>
            </a:endParaRPr>
          </a:p>
          <a:p>
            <a:pPr marL="344170">
              <a:spcBef>
                <a:spcPts val="3080"/>
              </a:spcBef>
            </a:pPr>
            <a:endParaRPr lang="en-US" b="1" spc="65">
              <a:solidFill>
                <a:srgbClr val="00B0F0"/>
              </a:solidFill>
              <a:latin typeface="Verdana"/>
              <a:ea typeface="Verdana"/>
            </a:endParaRPr>
          </a:p>
          <a:p>
            <a:pPr marL="344170">
              <a:spcBef>
                <a:spcPts val="3080"/>
              </a:spcBef>
            </a:pPr>
            <a:endParaRPr lang="en-US" b="1" spc="65">
              <a:solidFill>
                <a:srgbClr val="00B0F0"/>
              </a:solidFill>
              <a:latin typeface="Verdana"/>
              <a:ea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75"/>
              </a:spcBef>
            </a:pPr>
            <a:endParaRPr sz="3200">
              <a:latin typeface="Times New Roman"/>
              <a:cs typeface="Times New Roman"/>
            </a:endParaRPr>
          </a:p>
          <a:p>
            <a:pPr marL="372110" marR="346075" indent="-1905" algn="ctr">
              <a:lnSpc>
                <a:spcPts val="3460"/>
              </a:lnSpc>
            </a:pPr>
            <a:r>
              <a:rPr sz="3200" spc="-105">
                <a:solidFill>
                  <a:srgbClr val="FFFFFF"/>
                </a:solidFill>
                <a:latin typeface="Verdana"/>
                <a:cs typeface="Verdana"/>
              </a:rPr>
              <a:t>Intensità</a:t>
            </a:r>
            <a:r>
              <a:rPr sz="3200" spc="-3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25">
                <a:solidFill>
                  <a:srgbClr val="FFFFFF"/>
                </a:solidFill>
                <a:latin typeface="Verdana"/>
                <a:cs typeface="Verdana"/>
              </a:rPr>
              <a:t>di contribuzione</a:t>
            </a:r>
            <a:endParaRPr sz="3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85"/>
              </a:spcBef>
            </a:pPr>
            <a:endParaRPr sz="3200">
              <a:latin typeface="Verdana"/>
              <a:cs typeface="Verdana"/>
            </a:endParaRPr>
          </a:p>
          <a:p>
            <a:pPr marL="22225" algn="ctr">
              <a:lnSpc>
                <a:spcPct val="100000"/>
              </a:lnSpc>
            </a:pPr>
            <a:r>
              <a:rPr sz="3200" spc="-270">
                <a:solidFill>
                  <a:srgbClr val="FFFFFF"/>
                </a:solidFill>
                <a:latin typeface="Verdana"/>
                <a:cs typeface="Verdana"/>
              </a:rPr>
              <a:t>SEZ.</a:t>
            </a:r>
            <a:r>
              <a:rPr sz="3200" spc="-4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145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41852" y="1147953"/>
            <a:ext cx="79298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indent="-243204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1460" algn="l"/>
              </a:tabLst>
            </a:pPr>
            <a:r>
              <a:rPr sz="2400" spc="-40">
                <a:latin typeface="Verdana"/>
                <a:cs typeface="Verdana"/>
              </a:rPr>
              <a:t>Intensità</a:t>
            </a:r>
            <a:r>
              <a:rPr sz="2400" spc="-19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del</a:t>
            </a:r>
            <a:r>
              <a:rPr sz="2400" spc="-16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contributo/spesa</a:t>
            </a:r>
            <a:endParaRPr sz="2400">
              <a:latin typeface="Verdana"/>
              <a:cs typeface="Verdana"/>
            </a:endParaRPr>
          </a:p>
          <a:p>
            <a:pPr marL="687070" lvl="1" indent="-217170">
              <a:lnSpc>
                <a:spcPct val="100000"/>
              </a:lnSpc>
              <a:buFont typeface="Wingdings"/>
              <a:buChar char=""/>
              <a:tabLst>
                <a:tab pos="687070" algn="l"/>
              </a:tabLst>
            </a:pPr>
            <a:r>
              <a:rPr sz="2400" spc="-55">
                <a:latin typeface="Verdana"/>
                <a:cs typeface="Verdana"/>
              </a:rPr>
              <a:t>tra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il</a:t>
            </a:r>
            <a:r>
              <a:rPr sz="2400" spc="-240">
                <a:latin typeface="Verdana"/>
                <a:cs typeface="Verdana"/>
              </a:rPr>
              <a:t> </a:t>
            </a:r>
            <a:r>
              <a:rPr sz="2400" spc="-210">
                <a:latin typeface="Verdana"/>
                <a:cs typeface="Verdana"/>
              </a:rPr>
              <a:t>40%</a:t>
            </a:r>
            <a:r>
              <a:rPr sz="2400" spc="-275">
                <a:latin typeface="Verdana"/>
                <a:cs typeface="Verdana"/>
              </a:rPr>
              <a:t> </a:t>
            </a:r>
            <a:r>
              <a:rPr sz="2400" spc="55">
                <a:latin typeface="Verdana"/>
                <a:cs typeface="Verdana"/>
              </a:rPr>
              <a:t>ed</a:t>
            </a:r>
            <a:r>
              <a:rPr sz="2400" spc="-260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il</a:t>
            </a:r>
            <a:r>
              <a:rPr sz="2400" spc="-240">
                <a:latin typeface="Verdana"/>
                <a:cs typeface="Verdana"/>
              </a:rPr>
              <a:t> 60%</a:t>
            </a:r>
            <a:r>
              <a:rPr sz="2400" spc="-23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delle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35">
                <a:latin typeface="Verdana"/>
                <a:cs typeface="Verdana"/>
              </a:rPr>
              <a:t>spese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ammissibili</a:t>
            </a:r>
            <a:r>
              <a:rPr sz="2400" spc="-21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per</a:t>
            </a:r>
            <a:r>
              <a:rPr sz="2400" spc="-204">
                <a:latin typeface="Verdana"/>
                <a:cs typeface="Verdana"/>
              </a:rPr>
              <a:t> </a:t>
            </a:r>
            <a:r>
              <a:rPr sz="2400" spc="-25">
                <a:latin typeface="Verdana"/>
                <a:cs typeface="Verdana"/>
              </a:rPr>
              <a:t>la</a:t>
            </a:r>
            <a:endParaRPr sz="2400">
              <a:latin typeface="Verdana"/>
              <a:cs typeface="Verdana"/>
            </a:endParaRPr>
          </a:p>
          <a:p>
            <a:pPr marL="469900">
              <a:lnSpc>
                <a:spcPct val="100000"/>
              </a:lnSpc>
            </a:pPr>
            <a:r>
              <a:rPr sz="2400">
                <a:latin typeface="Verdana"/>
                <a:cs typeface="Verdana"/>
              </a:rPr>
              <a:t>categoria</a:t>
            </a:r>
            <a:r>
              <a:rPr sz="2400" spc="-19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di</a:t>
            </a:r>
            <a:r>
              <a:rPr sz="2400" spc="-19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costo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“personale”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99305" y="2611069"/>
            <a:ext cx="74307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1717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29870" algn="l"/>
              </a:tabLst>
            </a:pPr>
            <a:r>
              <a:rPr sz="2400" spc="-55">
                <a:latin typeface="Verdana"/>
                <a:cs typeface="Verdana"/>
              </a:rPr>
              <a:t>tra</a:t>
            </a:r>
            <a:r>
              <a:rPr sz="2400" spc="-215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il</a:t>
            </a:r>
            <a:r>
              <a:rPr sz="2400" spc="-235">
                <a:latin typeface="Verdana"/>
                <a:cs typeface="Verdana"/>
              </a:rPr>
              <a:t> </a:t>
            </a:r>
            <a:r>
              <a:rPr sz="2400" spc="-280">
                <a:latin typeface="Verdana"/>
                <a:cs typeface="Verdana"/>
              </a:rPr>
              <a:t>30%</a:t>
            </a:r>
            <a:r>
              <a:rPr sz="2400" spc="-275">
                <a:latin typeface="Verdana"/>
                <a:cs typeface="Verdana"/>
              </a:rPr>
              <a:t> </a:t>
            </a:r>
            <a:r>
              <a:rPr sz="2400" spc="55">
                <a:latin typeface="Verdana"/>
                <a:cs typeface="Verdana"/>
              </a:rPr>
              <a:t>ed</a:t>
            </a:r>
            <a:r>
              <a:rPr sz="2400" spc="-265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il</a:t>
            </a:r>
            <a:r>
              <a:rPr sz="2400" spc="-235">
                <a:latin typeface="Verdana"/>
                <a:cs typeface="Verdana"/>
              </a:rPr>
              <a:t> </a:t>
            </a:r>
            <a:r>
              <a:rPr sz="2400" spc="-280">
                <a:latin typeface="Verdana"/>
                <a:cs typeface="Verdana"/>
              </a:rPr>
              <a:t>50%</a:t>
            </a:r>
            <a:r>
              <a:rPr sz="2400" spc="-27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delle</a:t>
            </a:r>
            <a:r>
              <a:rPr sz="2400" spc="-180">
                <a:latin typeface="Verdana"/>
                <a:cs typeface="Verdana"/>
              </a:rPr>
              <a:t> </a:t>
            </a:r>
            <a:r>
              <a:rPr sz="2400" spc="-20">
                <a:latin typeface="Verdana"/>
                <a:cs typeface="Verdana"/>
              </a:rPr>
              <a:t>spese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ammissibili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per</a:t>
            </a:r>
            <a:r>
              <a:rPr sz="2400" spc="-195">
                <a:latin typeface="Verdana"/>
                <a:cs typeface="Verdana"/>
              </a:rPr>
              <a:t> </a:t>
            </a:r>
            <a:r>
              <a:rPr sz="2400" spc="-25">
                <a:latin typeface="Verdana"/>
                <a:cs typeface="Verdana"/>
              </a:rPr>
              <a:t>la </a:t>
            </a:r>
            <a:r>
              <a:rPr sz="2400">
                <a:latin typeface="Verdana"/>
                <a:cs typeface="Verdana"/>
              </a:rPr>
              <a:t>categoria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di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costo</a:t>
            </a:r>
            <a:r>
              <a:rPr sz="2400" spc="-215">
                <a:latin typeface="Verdana"/>
                <a:cs typeface="Verdana"/>
              </a:rPr>
              <a:t> </a:t>
            </a:r>
            <a:r>
              <a:rPr sz="2400" spc="-30">
                <a:latin typeface="Verdana"/>
                <a:cs typeface="Verdana"/>
              </a:rPr>
              <a:t>“beni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e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114">
                <a:latin typeface="Verdana"/>
                <a:cs typeface="Verdana"/>
              </a:rPr>
              <a:t>servizi,</a:t>
            </a:r>
            <a:r>
              <a:rPr sz="2400" spc="-204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incluse </a:t>
            </a:r>
            <a:r>
              <a:rPr sz="2400" spc="-20">
                <a:latin typeface="Verdana"/>
                <a:cs typeface="Verdana"/>
              </a:rPr>
              <a:t>prestazioni</a:t>
            </a:r>
            <a:r>
              <a:rPr sz="2400" spc="-135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professionali”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99305" y="4074363"/>
            <a:ext cx="7131684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9870" indent="-21717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29870" algn="l"/>
              </a:tabLst>
            </a:pPr>
            <a:r>
              <a:rPr sz="2400" spc="-55">
                <a:latin typeface="Verdana"/>
                <a:cs typeface="Verdana"/>
              </a:rPr>
              <a:t>tra</a:t>
            </a:r>
            <a:r>
              <a:rPr sz="2400" spc="-225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il</a:t>
            </a:r>
            <a:r>
              <a:rPr sz="2400" spc="-250">
                <a:latin typeface="Verdana"/>
                <a:cs typeface="Verdana"/>
              </a:rPr>
              <a:t> </a:t>
            </a:r>
            <a:r>
              <a:rPr sz="2400" spc="-90">
                <a:latin typeface="Verdana"/>
                <a:cs typeface="Verdana"/>
              </a:rPr>
              <a:t>50</a:t>
            </a:r>
            <a:r>
              <a:rPr sz="2400" spc="-260">
                <a:latin typeface="Verdana"/>
                <a:cs typeface="Verdana"/>
              </a:rPr>
              <a:t> </a:t>
            </a:r>
            <a:r>
              <a:rPr sz="2400" spc="55">
                <a:latin typeface="Verdana"/>
                <a:cs typeface="Verdana"/>
              </a:rPr>
              <a:t>ed</a:t>
            </a:r>
            <a:r>
              <a:rPr sz="2400" spc="-275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il</a:t>
            </a:r>
            <a:r>
              <a:rPr sz="2400" spc="-250">
                <a:latin typeface="Verdana"/>
                <a:cs typeface="Verdana"/>
              </a:rPr>
              <a:t> </a:t>
            </a:r>
            <a:r>
              <a:rPr sz="2400" spc="-260">
                <a:latin typeface="Verdana"/>
                <a:cs typeface="Verdana"/>
              </a:rPr>
              <a:t>70%</a:t>
            </a:r>
            <a:r>
              <a:rPr sz="2400" spc="-27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delle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20">
                <a:latin typeface="Verdana"/>
                <a:cs typeface="Verdana"/>
              </a:rPr>
              <a:t>spese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ammissibili</a:t>
            </a:r>
            <a:r>
              <a:rPr sz="2400" spc="40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costi</a:t>
            </a:r>
            <a:endParaRPr sz="2400">
              <a:latin typeface="Verdana"/>
              <a:cs typeface="Verdana"/>
            </a:endParaRPr>
          </a:p>
          <a:p>
            <a:pPr marL="12700" marR="546100">
              <a:lnSpc>
                <a:spcPct val="100000"/>
              </a:lnSpc>
              <a:spcBef>
                <a:spcPts val="5"/>
              </a:spcBef>
            </a:pPr>
            <a:r>
              <a:rPr sz="2400">
                <a:latin typeface="Verdana"/>
                <a:cs typeface="Verdana"/>
              </a:rPr>
              <a:t>per</a:t>
            </a:r>
            <a:r>
              <a:rPr sz="2400" spc="-140">
                <a:latin typeface="Verdana"/>
                <a:cs typeface="Verdana"/>
              </a:rPr>
              <a:t> </a:t>
            </a:r>
            <a:r>
              <a:rPr sz="2400" spc="-50">
                <a:latin typeface="Verdana"/>
                <a:cs typeface="Verdana"/>
              </a:rPr>
              <a:t>la</a:t>
            </a:r>
            <a:r>
              <a:rPr sz="2400" spc="-135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produzione</a:t>
            </a:r>
            <a:r>
              <a:rPr sz="2400" spc="-14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della</a:t>
            </a:r>
            <a:r>
              <a:rPr sz="2400" spc="-140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colonna</a:t>
            </a:r>
            <a:r>
              <a:rPr sz="2400" spc="-150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sonora </a:t>
            </a:r>
            <a:r>
              <a:rPr sz="2400" spc="-180">
                <a:latin typeface="Verdana"/>
                <a:cs typeface="Verdana"/>
              </a:rPr>
              <a:t>(voci:</a:t>
            </a:r>
            <a:r>
              <a:rPr sz="2400" spc="-195">
                <a:latin typeface="Verdana"/>
                <a:cs typeface="Verdana"/>
              </a:rPr>
              <a:t> </a:t>
            </a:r>
            <a:r>
              <a:rPr sz="2400" spc="-315">
                <a:latin typeface="Verdana"/>
                <a:cs typeface="Verdana"/>
              </a:rPr>
              <a:t>4.15</a:t>
            </a:r>
            <a:r>
              <a:rPr sz="2400" spc="-204">
                <a:latin typeface="Verdana"/>
                <a:cs typeface="Verdana"/>
              </a:rPr>
              <a:t> </a:t>
            </a:r>
            <a:r>
              <a:rPr sz="2400">
                <a:latin typeface="Verdana"/>
                <a:cs typeface="Verdana"/>
              </a:rPr>
              <a:t>Autore</a:t>
            </a:r>
            <a:r>
              <a:rPr sz="2400" spc="-215">
                <a:latin typeface="Verdana"/>
                <a:cs typeface="Verdana"/>
              </a:rPr>
              <a:t> </a:t>
            </a:r>
            <a:r>
              <a:rPr sz="2400" spc="-10">
                <a:latin typeface="Verdana"/>
                <a:cs typeface="Verdana"/>
              </a:rPr>
              <a:t>della</a:t>
            </a:r>
            <a:r>
              <a:rPr sz="2400" spc="-180">
                <a:latin typeface="Verdana"/>
                <a:cs typeface="Verdana"/>
              </a:rPr>
              <a:t> </a:t>
            </a:r>
            <a:r>
              <a:rPr sz="2400" spc="-45">
                <a:latin typeface="Verdana"/>
                <a:cs typeface="Verdana"/>
              </a:rPr>
              <a:t>musica,</a:t>
            </a:r>
            <a:r>
              <a:rPr sz="2400" spc="-210">
                <a:latin typeface="Verdana"/>
                <a:cs typeface="Verdana"/>
              </a:rPr>
              <a:t> </a:t>
            </a:r>
            <a:r>
              <a:rPr sz="2400" spc="-215">
                <a:latin typeface="Verdana"/>
                <a:cs typeface="Verdana"/>
              </a:rPr>
              <a:t>6.3-</a:t>
            </a:r>
            <a:r>
              <a:rPr sz="2400" spc="-200">
                <a:latin typeface="Verdana"/>
                <a:cs typeface="Verdana"/>
              </a:rPr>
              <a:t> </a:t>
            </a:r>
            <a:r>
              <a:rPr sz="2400" spc="-20">
                <a:latin typeface="Verdana"/>
                <a:cs typeface="Verdana"/>
              </a:rPr>
              <a:t>Post </a:t>
            </a:r>
            <a:r>
              <a:rPr sz="2400">
                <a:latin typeface="Verdana"/>
                <a:cs typeface="Verdana"/>
              </a:rPr>
              <a:t>produzione</a:t>
            </a:r>
            <a:r>
              <a:rPr sz="2400" spc="-150">
                <a:latin typeface="Verdana"/>
                <a:cs typeface="Verdana"/>
              </a:rPr>
              <a:t> </a:t>
            </a:r>
            <a:r>
              <a:rPr sz="2400" spc="-80">
                <a:latin typeface="Verdana"/>
                <a:cs typeface="Verdana"/>
              </a:rPr>
              <a:t>sonora,</a:t>
            </a:r>
            <a:r>
              <a:rPr sz="2400" spc="-165">
                <a:latin typeface="Verdana"/>
                <a:cs typeface="Verdana"/>
              </a:rPr>
              <a:t> </a:t>
            </a:r>
            <a:r>
              <a:rPr sz="2400" spc="-210">
                <a:latin typeface="Verdana"/>
                <a:cs typeface="Verdana"/>
              </a:rPr>
              <a:t>6.7-</a:t>
            </a:r>
            <a:r>
              <a:rPr sz="2400" spc="-140">
                <a:latin typeface="Verdana"/>
                <a:cs typeface="Verdana"/>
              </a:rPr>
              <a:t> </a:t>
            </a:r>
            <a:r>
              <a:rPr sz="2400" spc="-70">
                <a:latin typeface="Verdana"/>
                <a:cs typeface="Verdana"/>
              </a:rPr>
              <a:t>Musica).</a:t>
            </a:r>
            <a:r>
              <a:rPr sz="2400" spc="-145">
                <a:latin typeface="Verdana"/>
                <a:cs typeface="Verdana"/>
              </a:rPr>
              <a:t> </a:t>
            </a:r>
            <a:r>
              <a:rPr sz="2400" spc="125">
                <a:latin typeface="Verdana"/>
                <a:cs typeface="Verdana"/>
              </a:rPr>
              <a:t>NO</a:t>
            </a:r>
            <a:r>
              <a:rPr sz="2400" spc="-160">
                <a:latin typeface="Verdana"/>
                <a:cs typeface="Verdana"/>
              </a:rPr>
              <a:t> </a:t>
            </a:r>
            <a:r>
              <a:rPr sz="2400" spc="-125">
                <a:latin typeface="Verdana"/>
                <a:cs typeface="Verdana"/>
              </a:rPr>
              <a:t>DIRITTI </a:t>
            </a:r>
            <a:r>
              <a:rPr sz="2400" spc="-10">
                <a:latin typeface="Verdana"/>
                <a:cs typeface="Verdana"/>
              </a:rPr>
              <a:t>MUSICALI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25"/>
              </a:spcBef>
            </a:pPr>
            <a:endParaRPr sz="3200">
              <a:latin typeface="Times New Roman"/>
              <a:cs typeface="Times New Roman"/>
            </a:endParaRPr>
          </a:p>
          <a:p>
            <a:pPr marL="372110" marR="345440" indent="-1270" algn="ctr">
              <a:lnSpc>
                <a:spcPts val="3460"/>
              </a:lnSpc>
            </a:pPr>
            <a:r>
              <a:rPr sz="3200" spc="-75">
                <a:solidFill>
                  <a:srgbClr val="FFFFFF"/>
                </a:solidFill>
                <a:latin typeface="Verdana"/>
                <a:cs typeface="Verdana"/>
              </a:rPr>
              <a:t>Massimali</a:t>
            </a:r>
            <a:r>
              <a:rPr sz="3200" spc="-4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25">
                <a:solidFill>
                  <a:srgbClr val="FFFFFF"/>
                </a:solidFill>
                <a:latin typeface="Verdana"/>
                <a:cs typeface="Verdana"/>
              </a:rPr>
              <a:t>di contribuzione</a:t>
            </a:r>
            <a:endParaRPr sz="3200">
              <a:latin typeface="Verdana"/>
              <a:cs typeface="Verdana"/>
            </a:endParaRPr>
          </a:p>
          <a:p>
            <a:pPr marL="22225" algn="ctr">
              <a:lnSpc>
                <a:spcPct val="100000"/>
              </a:lnSpc>
              <a:spcBef>
                <a:spcPts val="3015"/>
              </a:spcBef>
            </a:pPr>
            <a:r>
              <a:rPr sz="3200" spc="-270">
                <a:solidFill>
                  <a:srgbClr val="FFFFFF"/>
                </a:solidFill>
                <a:latin typeface="Verdana"/>
                <a:cs typeface="Verdana"/>
              </a:rPr>
              <a:t>SEZ.</a:t>
            </a:r>
            <a:r>
              <a:rPr sz="3200" spc="-4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145">
                <a:solidFill>
                  <a:srgbClr val="FFFFFF"/>
                </a:solidFill>
                <a:latin typeface="Verdana"/>
                <a:cs typeface="Verdana"/>
              </a:rPr>
              <a:t>B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896508"/>
              </p:ext>
            </p:extLst>
          </p:nvPr>
        </p:nvGraphicFramePr>
        <p:xfrm>
          <a:off x="3867150" y="762000"/>
          <a:ext cx="7480935" cy="53604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6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4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0269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spc="-7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Times New Roman"/>
                        </a:rPr>
                        <a:t>OPERE CINEMATOGRAFICHE E TELEVISIVE</a:t>
                      </a: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FA8C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2154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75285">
                        <a:lnSpc>
                          <a:spcPct val="100000"/>
                        </a:lnSpc>
                      </a:pPr>
                      <a:r>
                        <a:rPr sz="1800" spc="-120">
                          <a:latin typeface="Verdana"/>
                          <a:cs typeface="Times New Roman"/>
                        </a:rPr>
                        <a:t>150.000,00</a:t>
                      </a:r>
                      <a:r>
                        <a:rPr sz="1800" spc="-8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225">
                          <a:latin typeface="Verdana"/>
                          <a:cs typeface="Times New Roman"/>
                        </a:rPr>
                        <a:t>€</a:t>
                      </a:r>
                    </a:p>
                  </a:txBody>
                  <a:tcPr marL="0" marR="0" marT="0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5365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>
                          <a:latin typeface="Verdana"/>
                          <a:cs typeface="Times New Roman"/>
                        </a:rPr>
                        <a:t>per</a:t>
                      </a:r>
                      <a:r>
                        <a:rPr sz="1800" spc="-10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5">
                          <a:latin typeface="Verdana"/>
                          <a:cs typeface="Times New Roman"/>
                        </a:rPr>
                        <a:t>le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opere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che</a:t>
                      </a:r>
                      <a:r>
                        <a:rPr sz="1800" spc="-10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hanno</a:t>
                      </a:r>
                      <a:r>
                        <a:rPr sz="1800" spc="-12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75">
                          <a:latin typeface="Verdana"/>
                          <a:cs typeface="Times New Roman"/>
                        </a:rPr>
                        <a:t>6</a:t>
                      </a:r>
                      <a:r>
                        <a:rPr sz="1800" spc="-10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giorni</a:t>
                      </a:r>
                      <a:r>
                        <a:rPr sz="1800" spc="-9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di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ripresa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ed</a:t>
                      </a:r>
                      <a:r>
                        <a:rPr sz="1800" spc="32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35">
                          <a:latin typeface="Verdana"/>
                          <a:cs typeface="Times New Roman"/>
                        </a:rPr>
                        <a:t>il</a:t>
                      </a:r>
                      <a:r>
                        <a:rPr sz="1800" spc="-14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65">
                          <a:latin typeface="Verdana"/>
                          <a:cs typeface="Times New Roman"/>
                        </a:rPr>
                        <a:t>30</a:t>
                      </a:r>
                      <a:r>
                        <a:rPr lang="it-IT" sz="1800" spc="-6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484">
                          <a:latin typeface="Verdana"/>
                          <a:cs typeface="Times New Roman"/>
                        </a:rPr>
                        <a:t>%</a:t>
                      </a:r>
                      <a:r>
                        <a:rPr sz="1800" spc="-14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dello</a:t>
                      </a:r>
                      <a:r>
                        <a:rPr sz="1800" spc="-15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speso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>
                          <a:latin typeface="Verdana"/>
                          <a:cs typeface="Times New Roman"/>
                        </a:rPr>
                        <a:t>o</a:t>
                      </a:r>
                      <a:r>
                        <a:rPr sz="1800" spc="-17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35">
                          <a:latin typeface="Verdana"/>
                          <a:cs typeface="Times New Roman"/>
                        </a:rPr>
                        <a:t>il</a:t>
                      </a:r>
                      <a:r>
                        <a:rPr sz="1800" spc="-14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04">
                          <a:latin typeface="Verdana"/>
                          <a:cs typeface="Times New Roman"/>
                        </a:rPr>
                        <a:t>30</a:t>
                      </a:r>
                      <a:r>
                        <a:rPr lang="it-IT" sz="1800" spc="-20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04">
                          <a:latin typeface="Verdana"/>
                          <a:cs typeface="Times New Roman"/>
                        </a:rPr>
                        <a:t>%</a:t>
                      </a:r>
                      <a:r>
                        <a:rPr sz="1800" spc="-16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girato;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1435"/>
                        </a:spcBef>
                      </a:pPr>
                      <a:r>
                        <a:rPr sz="1800" spc="-10">
                          <a:latin typeface="Verdana"/>
                          <a:cs typeface="Times New Roman"/>
                        </a:rPr>
                        <a:t>oppure</a:t>
                      </a:r>
                    </a:p>
                    <a:p>
                      <a:pPr marL="92075" marR="5365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>
                          <a:latin typeface="Verdana"/>
                          <a:cs typeface="Times New Roman"/>
                        </a:rPr>
                        <a:t>per</a:t>
                      </a:r>
                      <a:r>
                        <a:rPr sz="1800" spc="-10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5">
                          <a:latin typeface="Verdana"/>
                          <a:cs typeface="Times New Roman"/>
                        </a:rPr>
                        <a:t>le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opere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che</a:t>
                      </a:r>
                      <a:r>
                        <a:rPr sz="1800" spc="-10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hanno</a:t>
                      </a:r>
                      <a:r>
                        <a:rPr sz="1800" spc="-12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75">
                          <a:latin typeface="Verdana"/>
                          <a:cs typeface="Times New Roman"/>
                        </a:rPr>
                        <a:t>6</a:t>
                      </a:r>
                      <a:r>
                        <a:rPr sz="1800" spc="-10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giorni</a:t>
                      </a:r>
                      <a:r>
                        <a:rPr sz="1800" spc="-9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di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ripresa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ed</a:t>
                      </a:r>
                      <a:r>
                        <a:rPr sz="1800" spc="32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35">
                          <a:latin typeface="Verdana"/>
                          <a:cs typeface="Times New Roman"/>
                        </a:rPr>
                        <a:t>il</a:t>
                      </a:r>
                      <a:r>
                        <a:rPr sz="1800" spc="-14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70">
                          <a:latin typeface="Verdana"/>
                          <a:cs typeface="Times New Roman"/>
                        </a:rPr>
                        <a:t>20</a:t>
                      </a:r>
                      <a:r>
                        <a:rPr sz="1800" spc="-14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484">
                          <a:latin typeface="Verdana"/>
                          <a:cs typeface="Times New Roman"/>
                        </a:rPr>
                        <a:t>%</a:t>
                      </a:r>
                      <a:r>
                        <a:rPr sz="1800" spc="-145">
                          <a:latin typeface="Verdana"/>
                          <a:cs typeface="Times New Roman"/>
                        </a:rPr>
                        <a:t> </a:t>
                      </a:r>
                      <a:r>
                        <a:rPr lang="it-IT" sz="1800" spc="-14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err="1">
                          <a:latin typeface="Verdana"/>
                          <a:cs typeface="Times New Roman"/>
                        </a:rPr>
                        <a:t>dello</a:t>
                      </a:r>
                      <a:r>
                        <a:rPr sz="1800" spc="-15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 err="1">
                          <a:latin typeface="Verdana"/>
                          <a:cs typeface="Times New Roman"/>
                        </a:rPr>
                        <a:t>speso</a:t>
                      </a:r>
                      <a:endParaRPr sz="1800" spc="-10">
                        <a:latin typeface="Verdana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>
                          <a:latin typeface="Verdana"/>
                          <a:cs typeface="Times New Roman"/>
                        </a:rPr>
                        <a:t>o</a:t>
                      </a:r>
                      <a:r>
                        <a:rPr sz="1800" spc="-17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35">
                          <a:latin typeface="Verdana"/>
                          <a:cs typeface="Times New Roman"/>
                        </a:rPr>
                        <a:t>il</a:t>
                      </a:r>
                      <a:r>
                        <a:rPr sz="1800" spc="-14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10">
                          <a:latin typeface="Verdana"/>
                          <a:cs typeface="Times New Roman"/>
                        </a:rPr>
                        <a:t>20</a:t>
                      </a:r>
                      <a:r>
                        <a:rPr lang="it-IT" sz="1800" spc="-21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10">
                          <a:latin typeface="Verdana"/>
                          <a:cs typeface="Times New Roman"/>
                        </a:rPr>
                        <a:t>%</a:t>
                      </a:r>
                      <a:r>
                        <a:rPr sz="1800" spc="-15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girato;</a:t>
                      </a: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1800" spc="-10">
                          <a:latin typeface="Verdana"/>
                          <a:cs typeface="Times New Roman"/>
                        </a:rPr>
                        <a:t>oppure</a:t>
                      </a: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800" spc="-265">
                          <a:latin typeface="Verdana"/>
                          <a:cs typeface="Times New Roman"/>
                        </a:rPr>
                        <a:t>18</a:t>
                      </a:r>
                      <a:r>
                        <a:rPr sz="1800" spc="-16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95">
                          <a:latin typeface="Verdana"/>
                          <a:cs typeface="Times New Roman"/>
                        </a:rPr>
                        <a:t>gg</a:t>
                      </a:r>
                      <a:r>
                        <a:rPr sz="1800" spc="-16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di</a:t>
                      </a:r>
                      <a:r>
                        <a:rPr sz="1800" spc="-15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ripresa.</a:t>
                      </a:r>
                    </a:p>
                  </a:txBody>
                  <a:tcPr marL="0" marR="0" marT="35560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0601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>
                          <a:latin typeface="Verdana"/>
                          <a:cs typeface="Times New Roman"/>
                        </a:rPr>
                        <a:t>ridotto</a:t>
                      </a:r>
                      <a:r>
                        <a:rPr sz="1800" spc="-14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50">
                          <a:latin typeface="Verdana"/>
                          <a:cs typeface="Times New Roman"/>
                        </a:rPr>
                        <a:t>a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800" spc="-65">
                          <a:latin typeface="Verdana"/>
                          <a:cs typeface="Times New Roman"/>
                        </a:rPr>
                        <a:t>70.000,00</a:t>
                      </a:r>
                      <a:r>
                        <a:rPr sz="1800" spc="-9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225">
                          <a:latin typeface="Verdana"/>
                          <a:cs typeface="Times New Roman"/>
                        </a:rPr>
                        <a:t>€</a:t>
                      </a:r>
                    </a:p>
                  </a:txBody>
                  <a:tcPr marL="0" marR="0" marT="36194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517525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>
                          <a:latin typeface="Verdana"/>
                          <a:cs typeface="Times New Roman"/>
                        </a:rPr>
                        <a:t>nel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0">
                          <a:latin typeface="Verdana"/>
                          <a:cs typeface="Times New Roman"/>
                        </a:rPr>
                        <a:t>caso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di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opere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che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effettuano</a:t>
                      </a:r>
                      <a:r>
                        <a:rPr sz="1800" spc="-14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35">
                          <a:latin typeface="Verdana"/>
                          <a:cs typeface="Times New Roman"/>
                        </a:rPr>
                        <a:t>tra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75">
                          <a:latin typeface="Verdana"/>
                          <a:cs typeface="Times New Roman"/>
                        </a:rPr>
                        <a:t>6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20">
                          <a:latin typeface="Verdana"/>
                          <a:cs typeface="Times New Roman"/>
                        </a:rPr>
                        <a:t>e</a:t>
                      </a:r>
                      <a:r>
                        <a:rPr sz="1800" spc="-130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340">
                          <a:latin typeface="Verdana"/>
                          <a:cs typeface="Times New Roman"/>
                        </a:rPr>
                        <a:t>17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giorni</a:t>
                      </a:r>
                      <a:r>
                        <a:rPr sz="1800" spc="-114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>
                          <a:latin typeface="Verdana"/>
                          <a:cs typeface="Times New Roman"/>
                        </a:rPr>
                        <a:t>di</a:t>
                      </a:r>
                      <a:r>
                        <a:rPr sz="1800" spc="-125">
                          <a:latin typeface="Verdana"/>
                          <a:cs typeface="Times New Roman"/>
                        </a:rPr>
                        <a:t> </a:t>
                      </a:r>
                      <a:r>
                        <a:rPr sz="1800" spc="-10">
                          <a:latin typeface="Verdana"/>
                          <a:cs typeface="Times New Roman"/>
                        </a:rPr>
                        <a:t>ripresa</a:t>
                      </a:r>
                    </a:p>
                    <a:p>
                      <a:pPr marL="92075" marR="517525" lvl="0">
                        <a:lnSpc>
                          <a:spcPct val="100000"/>
                        </a:lnSpc>
                        <a:spcBef>
                          <a:spcPts val="284"/>
                        </a:spcBef>
                        <a:buNone/>
                      </a:pPr>
                      <a:endParaRPr lang="en-US" sz="1800" spc="-10">
                        <a:latin typeface="Verdana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269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70">
                          <a:solidFill>
                            <a:schemeClr val="tx1"/>
                          </a:solidFill>
                          <a:latin typeface="Verdana"/>
                          <a:ea typeface="+mn-ea"/>
                          <a:cs typeface="Times New Roman"/>
                        </a:rPr>
                        <a:t>OPERE DOCUMENTARI</a:t>
                      </a:r>
                    </a:p>
                  </a:txBody>
                  <a:tcPr marL="0" marR="0" marT="38735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rgbClr val="FA8C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67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lang="en-US" sz="1800" spc="-70">
                          <a:latin typeface="Verdana"/>
                          <a:cs typeface="Verdana"/>
                        </a:rPr>
                        <a:t>     </a:t>
                      </a:r>
                      <a:r>
                        <a:rPr sz="1800" spc="-70">
                          <a:latin typeface="Verdana"/>
                          <a:cs typeface="Verdana"/>
                        </a:rPr>
                        <a:t>50.000,00</a:t>
                      </a:r>
                      <a:r>
                        <a:rPr sz="1800" spc="-105">
                          <a:latin typeface="Verdana"/>
                          <a:cs typeface="Verdana"/>
                        </a:rPr>
                        <a:t> </a:t>
                      </a:r>
                      <a:r>
                        <a:rPr sz="1800" spc="225">
                          <a:latin typeface="Verdana"/>
                          <a:cs typeface="Verdana"/>
                        </a:rPr>
                        <a:t>€</a:t>
                      </a:r>
                      <a:endParaRPr sz="1800">
                        <a:latin typeface="Verdana"/>
                        <a:cs typeface="Verdana"/>
                      </a:endParaRPr>
                    </a:p>
                  </a:txBody>
                  <a:tcPr marL="0" marR="0" marT="36195" marB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58101" y="291973"/>
            <a:ext cx="11476355" cy="5874385"/>
            <a:chOff x="358101" y="291973"/>
            <a:chExt cx="11476355" cy="5874385"/>
          </a:xfrm>
        </p:grpSpPr>
        <p:sp>
          <p:nvSpPr>
            <p:cNvPr id="4" name="object 4"/>
            <p:cNvSpPr/>
            <p:nvPr/>
          </p:nvSpPr>
          <p:spPr>
            <a:xfrm>
              <a:off x="358101" y="291973"/>
              <a:ext cx="11476355" cy="5874385"/>
            </a:xfrm>
            <a:custGeom>
              <a:avLst/>
              <a:gdLst/>
              <a:ahLst/>
              <a:cxnLst/>
              <a:rect l="l" t="t" r="r" b="b"/>
              <a:pathLst>
                <a:path w="11476355" h="5874385">
                  <a:moveTo>
                    <a:pt x="11475847" y="0"/>
                  </a:moveTo>
                  <a:lnTo>
                    <a:pt x="0" y="0"/>
                  </a:lnTo>
                  <a:lnTo>
                    <a:pt x="0" y="5874385"/>
                  </a:lnTo>
                  <a:lnTo>
                    <a:pt x="11475847" y="5874385"/>
                  </a:lnTo>
                  <a:lnTo>
                    <a:pt x="114758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8101" y="291973"/>
              <a:ext cx="11476355" cy="5874385"/>
            </a:xfrm>
            <a:custGeom>
              <a:avLst/>
              <a:gdLst/>
              <a:ahLst/>
              <a:cxnLst/>
              <a:rect l="l" t="t" r="r" b="b"/>
              <a:pathLst>
                <a:path w="11476355" h="5874385">
                  <a:moveTo>
                    <a:pt x="0" y="5874385"/>
                  </a:moveTo>
                  <a:lnTo>
                    <a:pt x="11475847" y="5874385"/>
                  </a:lnTo>
                  <a:lnTo>
                    <a:pt x="11475847" y="0"/>
                  </a:lnTo>
                  <a:lnTo>
                    <a:pt x="0" y="0"/>
                  </a:lnTo>
                  <a:lnTo>
                    <a:pt x="0" y="5874385"/>
                  </a:lnTo>
                  <a:close/>
                </a:path>
              </a:pathLst>
            </a:custGeom>
            <a:ln w="10795">
              <a:solidFill>
                <a:srgbClr val="6E94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0018" y="1710507"/>
              <a:ext cx="2156007" cy="1004299"/>
            </a:xfrm>
            <a:custGeom>
              <a:avLst/>
              <a:gdLst/>
              <a:ahLst/>
              <a:cxnLst/>
              <a:rect l="l" t="t" r="r" b="b"/>
              <a:pathLst>
                <a:path w="3353435" h="1036955">
                  <a:moveTo>
                    <a:pt x="3237572" y="0"/>
                  </a:moveTo>
                  <a:lnTo>
                    <a:pt x="115582" y="0"/>
                  </a:lnTo>
                  <a:lnTo>
                    <a:pt x="70594" y="8137"/>
                  </a:lnTo>
                  <a:lnTo>
                    <a:pt x="33855" y="30337"/>
                  </a:lnTo>
                  <a:lnTo>
                    <a:pt x="9083" y="63275"/>
                  </a:lnTo>
                  <a:lnTo>
                    <a:pt x="0" y="103632"/>
                  </a:lnTo>
                  <a:lnTo>
                    <a:pt x="0" y="932942"/>
                  </a:lnTo>
                  <a:lnTo>
                    <a:pt x="9083" y="973318"/>
                  </a:lnTo>
                  <a:lnTo>
                    <a:pt x="33855" y="1006300"/>
                  </a:lnTo>
                  <a:lnTo>
                    <a:pt x="70594" y="1028543"/>
                  </a:lnTo>
                  <a:lnTo>
                    <a:pt x="115582" y="1036701"/>
                  </a:lnTo>
                  <a:lnTo>
                    <a:pt x="3237572" y="1036701"/>
                  </a:lnTo>
                  <a:lnTo>
                    <a:pt x="3282580" y="1028543"/>
                  </a:lnTo>
                  <a:lnTo>
                    <a:pt x="3319313" y="1006300"/>
                  </a:lnTo>
                  <a:lnTo>
                    <a:pt x="3344068" y="973318"/>
                  </a:lnTo>
                  <a:lnTo>
                    <a:pt x="3353142" y="932942"/>
                  </a:lnTo>
                  <a:lnTo>
                    <a:pt x="3353142" y="103632"/>
                  </a:lnTo>
                  <a:lnTo>
                    <a:pt x="3344068" y="63275"/>
                  </a:lnTo>
                  <a:lnTo>
                    <a:pt x="3319313" y="30337"/>
                  </a:lnTo>
                  <a:lnTo>
                    <a:pt x="3282580" y="8137"/>
                  </a:lnTo>
                  <a:lnTo>
                    <a:pt x="3237572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9132" y="1732279"/>
              <a:ext cx="3353435" cy="1036955"/>
            </a:xfrm>
            <a:custGeom>
              <a:avLst/>
              <a:gdLst/>
              <a:ahLst/>
              <a:cxnLst/>
              <a:rect l="l" t="t" r="r" b="b"/>
              <a:pathLst>
                <a:path w="3353435" h="1036955">
                  <a:moveTo>
                    <a:pt x="0" y="103632"/>
                  </a:moveTo>
                  <a:lnTo>
                    <a:pt x="9083" y="63275"/>
                  </a:lnTo>
                  <a:lnTo>
                    <a:pt x="33855" y="30337"/>
                  </a:lnTo>
                  <a:lnTo>
                    <a:pt x="70594" y="8137"/>
                  </a:lnTo>
                  <a:lnTo>
                    <a:pt x="115582" y="0"/>
                  </a:lnTo>
                  <a:lnTo>
                    <a:pt x="3237572" y="0"/>
                  </a:lnTo>
                  <a:lnTo>
                    <a:pt x="3282580" y="8137"/>
                  </a:lnTo>
                  <a:lnTo>
                    <a:pt x="3319313" y="30337"/>
                  </a:lnTo>
                  <a:lnTo>
                    <a:pt x="3344068" y="63275"/>
                  </a:lnTo>
                  <a:lnTo>
                    <a:pt x="3353142" y="103632"/>
                  </a:lnTo>
                  <a:lnTo>
                    <a:pt x="3353142" y="932942"/>
                  </a:lnTo>
                  <a:lnTo>
                    <a:pt x="3344068" y="973318"/>
                  </a:lnTo>
                  <a:lnTo>
                    <a:pt x="3319313" y="1006300"/>
                  </a:lnTo>
                  <a:lnTo>
                    <a:pt x="3282580" y="1028543"/>
                  </a:lnTo>
                  <a:lnTo>
                    <a:pt x="3237572" y="1036701"/>
                  </a:lnTo>
                  <a:lnTo>
                    <a:pt x="115582" y="1036701"/>
                  </a:lnTo>
                  <a:lnTo>
                    <a:pt x="70594" y="1028543"/>
                  </a:lnTo>
                  <a:lnTo>
                    <a:pt x="33855" y="1006300"/>
                  </a:lnTo>
                  <a:lnTo>
                    <a:pt x="9083" y="973318"/>
                  </a:lnTo>
                  <a:lnTo>
                    <a:pt x="0" y="932942"/>
                  </a:lnTo>
                  <a:lnTo>
                    <a:pt x="0" y="103632"/>
                  </a:lnTo>
                  <a:close/>
                </a:path>
              </a:pathLst>
            </a:custGeom>
            <a:ln w="107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65682" y="1880996"/>
            <a:ext cx="1908175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5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Verdana"/>
                <a:cs typeface="Verdana"/>
              </a:rPr>
              <a:t>APPROVAZIONE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2050"/>
              </a:lnSpc>
            </a:pPr>
            <a:r>
              <a:rPr sz="1800" spc="6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r>
              <a:rPr sz="1800" spc="-2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55">
                <a:solidFill>
                  <a:srgbClr val="FFFFFF"/>
                </a:solidFill>
                <a:latin typeface="Verdana"/>
                <a:cs typeface="Verdana"/>
              </a:rPr>
              <a:t>BANDO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494278" y="1815973"/>
            <a:ext cx="2939685" cy="876554"/>
            <a:chOff x="4561078" y="1739773"/>
            <a:chExt cx="4097654" cy="1003935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0" name="object 10"/>
            <p:cNvSpPr/>
            <p:nvPr/>
          </p:nvSpPr>
          <p:spPr>
            <a:xfrm>
              <a:off x="4561078" y="1739773"/>
              <a:ext cx="758190" cy="628015"/>
            </a:xfrm>
            <a:custGeom>
              <a:avLst/>
              <a:gdLst/>
              <a:ahLst/>
              <a:cxnLst/>
              <a:rect l="l" t="t" r="r" b="b"/>
              <a:pathLst>
                <a:path w="758189" h="628014">
                  <a:moveTo>
                    <a:pt x="470281" y="0"/>
                  </a:moveTo>
                  <a:lnTo>
                    <a:pt x="468502" y="125602"/>
                  </a:lnTo>
                  <a:lnTo>
                    <a:pt x="5587" y="118744"/>
                  </a:lnTo>
                  <a:lnTo>
                    <a:pt x="0" y="495426"/>
                  </a:lnTo>
                  <a:lnTo>
                    <a:pt x="462914" y="502285"/>
                  </a:lnTo>
                  <a:lnTo>
                    <a:pt x="461010" y="627888"/>
                  </a:lnTo>
                  <a:lnTo>
                    <a:pt x="758189" y="318262"/>
                  </a:lnTo>
                  <a:lnTo>
                    <a:pt x="47028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57596" y="1792351"/>
              <a:ext cx="2995930" cy="946150"/>
            </a:xfrm>
            <a:custGeom>
              <a:avLst/>
              <a:gdLst/>
              <a:ahLst/>
              <a:cxnLst/>
              <a:rect l="l" t="t" r="r" b="b"/>
              <a:pathLst>
                <a:path w="2995929" h="946150">
                  <a:moveTo>
                    <a:pt x="2892425" y="0"/>
                  </a:moveTo>
                  <a:lnTo>
                    <a:pt x="103250" y="0"/>
                  </a:lnTo>
                  <a:lnTo>
                    <a:pt x="63061" y="7423"/>
                  </a:lnTo>
                  <a:lnTo>
                    <a:pt x="30241" y="27670"/>
                  </a:lnTo>
                  <a:lnTo>
                    <a:pt x="8114" y="57703"/>
                  </a:lnTo>
                  <a:lnTo>
                    <a:pt x="0" y="94487"/>
                  </a:lnTo>
                  <a:lnTo>
                    <a:pt x="0" y="851153"/>
                  </a:lnTo>
                  <a:lnTo>
                    <a:pt x="8114" y="887958"/>
                  </a:lnTo>
                  <a:lnTo>
                    <a:pt x="30241" y="918035"/>
                  </a:lnTo>
                  <a:lnTo>
                    <a:pt x="63061" y="938325"/>
                  </a:lnTo>
                  <a:lnTo>
                    <a:pt x="103250" y="945769"/>
                  </a:lnTo>
                  <a:lnTo>
                    <a:pt x="2892425" y="945769"/>
                  </a:lnTo>
                  <a:lnTo>
                    <a:pt x="2932614" y="938325"/>
                  </a:lnTo>
                  <a:lnTo>
                    <a:pt x="2965434" y="918035"/>
                  </a:lnTo>
                  <a:lnTo>
                    <a:pt x="2987561" y="887958"/>
                  </a:lnTo>
                  <a:lnTo>
                    <a:pt x="2995676" y="851153"/>
                  </a:lnTo>
                  <a:lnTo>
                    <a:pt x="2995676" y="94487"/>
                  </a:lnTo>
                  <a:lnTo>
                    <a:pt x="2987561" y="57703"/>
                  </a:lnTo>
                  <a:lnTo>
                    <a:pt x="2965434" y="27670"/>
                  </a:lnTo>
                  <a:lnTo>
                    <a:pt x="2932614" y="7423"/>
                  </a:lnTo>
                  <a:lnTo>
                    <a:pt x="28924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57596" y="1792351"/>
              <a:ext cx="2995930" cy="946150"/>
            </a:xfrm>
            <a:custGeom>
              <a:avLst/>
              <a:gdLst/>
              <a:ahLst/>
              <a:cxnLst/>
              <a:rect l="l" t="t" r="r" b="b"/>
              <a:pathLst>
                <a:path w="2995929" h="946150">
                  <a:moveTo>
                    <a:pt x="0" y="94487"/>
                  </a:moveTo>
                  <a:lnTo>
                    <a:pt x="8114" y="57703"/>
                  </a:lnTo>
                  <a:lnTo>
                    <a:pt x="30241" y="27670"/>
                  </a:lnTo>
                  <a:lnTo>
                    <a:pt x="63061" y="7423"/>
                  </a:lnTo>
                  <a:lnTo>
                    <a:pt x="103250" y="0"/>
                  </a:lnTo>
                  <a:lnTo>
                    <a:pt x="2892425" y="0"/>
                  </a:lnTo>
                  <a:lnTo>
                    <a:pt x="2932614" y="7423"/>
                  </a:lnTo>
                  <a:lnTo>
                    <a:pt x="2965434" y="27670"/>
                  </a:lnTo>
                  <a:lnTo>
                    <a:pt x="2987561" y="57703"/>
                  </a:lnTo>
                  <a:lnTo>
                    <a:pt x="2995676" y="94487"/>
                  </a:lnTo>
                  <a:lnTo>
                    <a:pt x="2995676" y="851153"/>
                  </a:lnTo>
                  <a:lnTo>
                    <a:pt x="2987561" y="887958"/>
                  </a:lnTo>
                  <a:lnTo>
                    <a:pt x="2965434" y="918035"/>
                  </a:lnTo>
                  <a:lnTo>
                    <a:pt x="2932614" y="938325"/>
                  </a:lnTo>
                  <a:lnTo>
                    <a:pt x="2892425" y="945769"/>
                  </a:lnTo>
                  <a:lnTo>
                    <a:pt x="103250" y="945769"/>
                  </a:lnTo>
                  <a:lnTo>
                    <a:pt x="63061" y="938325"/>
                  </a:lnTo>
                  <a:lnTo>
                    <a:pt x="30241" y="918035"/>
                  </a:lnTo>
                  <a:lnTo>
                    <a:pt x="8114" y="887958"/>
                  </a:lnTo>
                  <a:lnTo>
                    <a:pt x="0" y="851153"/>
                  </a:lnTo>
                  <a:lnTo>
                    <a:pt x="0" y="94487"/>
                  </a:lnTo>
                  <a:close/>
                </a:path>
              </a:pathLst>
            </a:custGeom>
            <a:grpFill/>
            <a:ln w="107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473513" y="2109596"/>
            <a:ext cx="1748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>
                <a:solidFill>
                  <a:srgbClr val="FFFFFF"/>
                </a:solidFill>
                <a:latin typeface="Verdana"/>
                <a:cs typeface="Verdana"/>
              </a:rPr>
              <a:t>CANDIDATURE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14530" y="1892031"/>
            <a:ext cx="4690654" cy="2180725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r>
              <a:rPr lang="it-IT" sz="2000">
                <a:solidFill>
                  <a:srgbClr val="000000"/>
                </a:solidFill>
              </a:rPr>
              <a:t>Prima sessione: </a:t>
            </a:r>
          </a:p>
          <a:p>
            <a:r>
              <a:rPr lang="it-IT" sz="2000">
                <a:solidFill>
                  <a:srgbClr val="000000"/>
                </a:solidFill>
              </a:rPr>
              <a:t>dalle ore 16:00 del </a:t>
            </a:r>
            <a:r>
              <a:rPr lang="it-IT" sz="2000" b="1">
                <a:solidFill>
                  <a:srgbClr val="000000"/>
                </a:solidFill>
              </a:rPr>
              <a:t>13 gennaio 2026 </a:t>
            </a:r>
          </a:p>
          <a:p>
            <a:r>
              <a:rPr lang="it-IT" sz="2000">
                <a:solidFill>
                  <a:srgbClr val="000000"/>
                </a:solidFill>
              </a:rPr>
              <a:t>alle ore 16:00 del </a:t>
            </a:r>
            <a:r>
              <a:rPr lang="it-IT" sz="2000" b="1">
                <a:solidFill>
                  <a:srgbClr val="000000"/>
                </a:solidFill>
              </a:rPr>
              <a:t>27</a:t>
            </a:r>
            <a:r>
              <a:rPr lang="it-IT" sz="2000">
                <a:solidFill>
                  <a:srgbClr val="000000"/>
                </a:solidFill>
              </a:rPr>
              <a:t> </a:t>
            </a:r>
            <a:r>
              <a:rPr lang="it-IT" sz="2000" b="1">
                <a:solidFill>
                  <a:srgbClr val="000000"/>
                </a:solidFill>
              </a:rPr>
              <a:t>febbraio 2026</a:t>
            </a:r>
            <a:endParaRPr lang="it-IT" sz="200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200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r>
              <a:rPr lang="it-IT" sz="2000">
                <a:solidFill>
                  <a:srgbClr val="000000"/>
                </a:solidFill>
              </a:rPr>
              <a:t>Seconda sessione: </a:t>
            </a:r>
          </a:p>
          <a:p>
            <a:r>
              <a:rPr lang="it-IT" sz="2000">
                <a:solidFill>
                  <a:srgbClr val="000000"/>
                </a:solidFill>
              </a:rPr>
              <a:t>dalle ore 16:00 del</a:t>
            </a:r>
            <a:r>
              <a:rPr lang="it-IT" sz="2000" b="1">
                <a:solidFill>
                  <a:srgbClr val="000000"/>
                </a:solidFill>
              </a:rPr>
              <a:t> 1° luglio 2026</a:t>
            </a:r>
            <a:r>
              <a:rPr lang="it-IT" sz="2000">
                <a:solidFill>
                  <a:srgbClr val="000000"/>
                </a:solidFill>
              </a:rPr>
              <a:t> </a:t>
            </a:r>
          </a:p>
          <a:p>
            <a:r>
              <a:rPr lang="it-IT" sz="2000">
                <a:solidFill>
                  <a:srgbClr val="000000"/>
                </a:solidFill>
              </a:rPr>
              <a:t>alle ore 16:00 del </a:t>
            </a:r>
            <a:r>
              <a:rPr lang="it-IT" sz="2000" b="1">
                <a:solidFill>
                  <a:srgbClr val="000000"/>
                </a:solidFill>
              </a:rPr>
              <a:t>31 luglio 2026</a:t>
            </a:r>
            <a:r>
              <a:rPr lang="it-IT" sz="2000">
                <a:solidFill>
                  <a:srgbClr val="000000"/>
                </a:solidFill>
              </a:rPr>
              <a:t>. </a:t>
            </a:r>
          </a:p>
        </p:txBody>
      </p:sp>
      <p:grpSp>
        <p:nvGrpSpPr>
          <p:cNvPr id="19" name="object 19"/>
          <p:cNvGrpSpPr/>
          <p:nvPr/>
        </p:nvGrpSpPr>
        <p:grpSpPr>
          <a:xfrm>
            <a:off x="4384724" y="4814406"/>
            <a:ext cx="2046333" cy="762364"/>
            <a:chOff x="5841047" y="4155503"/>
            <a:chExt cx="2383790" cy="132842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0" name="object 20"/>
            <p:cNvSpPr/>
            <p:nvPr/>
          </p:nvSpPr>
          <p:spPr>
            <a:xfrm>
              <a:off x="5846444" y="4160900"/>
              <a:ext cx="2372995" cy="1317625"/>
            </a:xfrm>
            <a:custGeom>
              <a:avLst/>
              <a:gdLst/>
              <a:ahLst/>
              <a:cxnLst/>
              <a:rect l="l" t="t" r="r" b="b"/>
              <a:pathLst>
                <a:path w="2372995" h="1317625">
                  <a:moveTo>
                    <a:pt x="2242184" y="0"/>
                  </a:moveTo>
                  <a:lnTo>
                    <a:pt x="130301" y="0"/>
                  </a:lnTo>
                  <a:lnTo>
                    <a:pt x="79563" y="10362"/>
                  </a:lnTo>
                  <a:lnTo>
                    <a:pt x="38147" y="38608"/>
                  </a:lnTo>
                  <a:lnTo>
                    <a:pt x="10233" y="80474"/>
                  </a:lnTo>
                  <a:lnTo>
                    <a:pt x="0" y="131699"/>
                  </a:lnTo>
                  <a:lnTo>
                    <a:pt x="0" y="1185418"/>
                  </a:lnTo>
                  <a:lnTo>
                    <a:pt x="10233" y="1236696"/>
                  </a:lnTo>
                  <a:lnTo>
                    <a:pt x="38147" y="1278556"/>
                  </a:lnTo>
                  <a:lnTo>
                    <a:pt x="79563" y="1306772"/>
                  </a:lnTo>
                  <a:lnTo>
                    <a:pt x="130301" y="1317117"/>
                  </a:lnTo>
                  <a:lnTo>
                    <a:pt x="2242184" y="1317117"/>
                  </a:lnTo>
                  <a:lnTo>
                    <a:pt x="2292923" y="1306772"/>
                  </a:lnTo>
                  <a:lnTo>
                    <a:pt x="2334339" y="1278556"/>
                  </a:lnTo>
                  <a:lnTo>
                    <a:pt x="2362253" y="1236696"/>
                  </a:lnTo>
                  <a:lnTo>
                    <a:pt x="2372486" y="1185418"/>
                  </a:lnTo>
                  <a:lnTo>
                    <a:pt x="2372486" y="131699"/>
                  </a:lnTo>
                  <a:lnTo>
                    <a:pt x="2362253" y="80474"/>
                  </a:lnTo>
                  <a:lnTo>
                    <a:pt x="2334339" y="38607"/>
                  </a:lnTo>
                  <a:lnTo>
                    <a:pt x="2292923" y="10362"/>
                  </a:lnTo>
                  <a:lnTo>
                    <a:pt x="224218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46444" y="4160900"/>
              <a:ext cx="2372995" cy="1317625"/>
            </a:xfrm>
            <a:custGeom>
              <a:avLst/>
              <a:gdLst/>
              <a:ahLst/>
              <a:cxnLst/>
              <a:rect l="l" t="t" r="r" b="b"/>
              <a:pathLst>
                <a:path w="2372995" h="1317625">
                  <a:moveTo>
                    <a:pt x="0" y="131699"/>
                  </a:moveTo>
                  <a:lnTo>
                    <a:pt x="10233" y="80474"/>
                  </a:lnTo>
                  <a:lnTo>
                    <a:pt x="38147" y="38608"/>
                  </a:lnTo>
                  <a:lnTo>
                    <a:pt x="79563" y="10362"/>
                  </a:lnTo>
                  <a:lnTo>
                    <a:pt x="130301" y="0"/>
                  </a:lnTo>
                  <a:lnTo>
                    <a:pt x="2242184" y="0"/>
                  </a:lnTo>
                  <a:lnTo>
                    <a:pt x="2292923" y="10362"/>
                  </a:lnTo>
                  <a:lnTo>
                    <a:pt x="2334339" y="38607"/>
                  </a:lnTo>
                  <a:lnTo>
                    <a:pt x="2362253" y="80474"/>
                  </a:lnTo>
                  <a:lnTo>
                    <a:pt x="2372486" y="131699"/>
                  </a:lnTo>
                  <a:lnTo>
                    <a:pt x="2372486" y="1185418"/>
                  </a:lnTo>
                  <a:lnTo>
                    <a:pt x="2362253" y="1236696"/>
                  </a:lnTo>
                  <a:lnTo>
                    <a:pt x="2334339" y="1278556"/>
                  </a:lnTo>
                  <a:lnTo>
                    <a:pt x="2292923" y="1306772"/>
                  </a:lnTo>
                  <a:lnTo>
                    <a:pt x="2242184" y="1317117"/>
                  </a:lnTo>
                  <a:lnTo>
                    <a:pt x="130301" y="1317117"/>
                  </a:lnTo>
                  <a:lnTo>
                    <a:pt x="79563" y="1306772"/>
                  </a:lnTo>
                  <a:lnTo>
                    <a:pt x="38147" y="1278556"/>
                  </a:lnTo>
                  <a:lnTo>
                    <a:pt x="10233" y="1236696"/>
                  </a:lnTo>
                  <a:lnTo>
                    <a:pt x="0" y="1185418"/>
                  </a:lnTo>
                  <a:lnTo>
                    <a:pt x="0" y="131699"/>
                  </a:lnTo>
                  <a:close/>
                </a:path>
              </a:pathLst>
            </a:custGeom>
            <a:grpFill/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640310" y="4913539"/>
            <a:ext cx="1533525" cy="54673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-70">
                <a:solidFill>
                  <a:srgbClr val="FFFFFF"/>
                </a:solidFill>
                <a:latin typeface="Verdana"/>
                <a:cs typeface="Verdana"/>
              </a:rPr>
              <a:t>ISTRUTTORIA </a:t>
            </a:r>
            <a:r>
              <a:rPr sz="1800" spc="50">
                <a:solidFill>
                  <a:srgbClr val="FFFFFF"/>
                </a:solidFill>
                <a:latin typeface="Verdana"/>
                <a:cs typeface="Verdana"/>
              </a:rPr>
              <a:t>FORMALE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858769" y="4662178"/>
            <a:ext cx="3267982" cy="939438"/>
            <a:chOff x="8109140" y="4226750"/>
            <a:chExt cx="3082925" cy="1516380"/>
          </a:xfrm>
        </p:grpSpPr>
        <p:sp>
          <p:nvSpPr>
            <p:cNvPr id="24" name="object 24"/>
            <p:cNvSpPr/>
            <p:nvPr/>
          </p:nvSpPr>
          <p:spPr>
            <a:xfrm>
              <a:off x="8114538" y="4232148"/>
              <a:ext cx="3072130" cy="1505585"/>
            </a:xfrm>
            <a:custGeom>
              <a:avLst/>
              <a:gdLst/>
              <a:ahLst/>
              <a:cxnLst/>
              <a:rect l="l" t="t" r="r" b="b"/>
              <a:pathLst>
                <a:path w="3072129" h="1505585">
                  <a:moveTo>
                    <a:pt x="2981197" y="0"/>
                  </a:moveTo>
                  <a:lnTo>
                    <a:pt x="90423" y="0"/>
                  </a:lnTo>
                  <a:lnTo>
                    <a:pt x="55239" y="11834"/>
                  </a:lnTo>
                  <a:lnTo>
                    <a:pt x="26495" y="44100"/>
                  </a:lnTo>
                  <a:lnTo>
                    <a:pt x="7110" y="91940"/>
                  </a:lnTo>
                  <a:lnTo>
                    <a:pt x="0" y="150494"/>
                  </a:lnTo>
                  <a:lnTo>
                    <a:pt x="0" y="1354582"/>
                  </a:lnTo>
                  <a:lnTo>
                    <a:pt x="7110" y="1413141"/>
                  </a:lnTo>
                  <a:lnTo>
                    <a:pt x="26495" y="1460966"/>
                  </a:lnTo>
                  <a:lnTo>
                    <a:pt x="55239" y="1493213"/>
                  </a:lnTo>
                  <a:lnTo>
                    <a:pt x="90423" y="1505038"/>
                  </a:lnTo>
                  <a:lnTo>
                    <a:pt x="2981197" y="1505038"/>
                  </a:lnTo>
                  <a:lnTo>
                    <a:pt x="3016382" y="1493213"/>
                  </a:lnTo>
                  <a:lnTo>
                    <a:pt x="3045126" y="1460966"/>
                  </a:lnTo>
                  <a:lnTo>
                    <a:pt x="3064511" y="1413141"/>
                  </a:lnTo>
                  <a:lnTo>
                    <a:pt x="3071621" y="1354582"/>
                  </a:lnTo>
                  <a:lnTo>
                    <a:pt x="3071621" y="150494"/>
                  </a:lnTo>
                  <a:lnTo>
                    <a:pt x="3064511" y="91940"/>
                  </a:lnTo>
                  <a:lnTo>
                    <a:pt x="3045126" y="44100"/>
                  </a:lnTo>
                  <a:lnTo>
                    <a:pt x="3016382" y="11834"/>
                  </a:lnTo>
                  <a:lnTo>
                    <a:pt x="2981197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114538" y="4232148"/>
              <a:ext cx="3072130" cy="1505585"/>
            </a:xfrm>
            <a:custGeom>
              <a:avLst/>
              <a:gdLst/>
              <a:ahLst/>
              <a:cxnLst/>
              <a:rect l="l" t="t" r="r" b="b"/>
              <a:pathLst>
                <a:path w="3072129" h="1505585">
                  <a:moveTo>
                    <a:pt x="0" y="150494"/>
                  </a:moveTo>
                  <a:lnTo>
                    <a:pt x="7110" y="91940"/>
                  </a:lnTo>
                  <a:lnTo>
                    <a:pt x="26495" y="44100"/>
                  </a:lnTo>
                  <a:lnTo>
                    <a:pt x="55239" y="11834"/>
                  </a:lnTo>
                  <a:lnTo>
                    <a:pt x="90423" y="0"/>
                  </a:lnTo>
                  <a:lnTo>
                    <a:pt x="2981197" y="0"/>
                  </a:lnTo>
                  <a:lnTo>
                    <a:pt x="3016382" y="11834"/>
                  </a:lnTo>
                  <a:lnTo>
                    <a:pt x="3045126" y="44100"/>
                  </a:lnTo>
                  <a:lnTo>
                    <a:pt x="3064511" y="91940"/>
                  </a:lnTo>
                  <a:lnTo>
                    <a:pt x="3071621" y="150494"/>
                  </a:lnTo>
                  <a:lnTo>
                    <a:pt x="3071621" y="1354582"/>
                  </a:lnTo>
                  <a:lnTo>
                    <a:pt x="3064511" y="1413141"/>
                  </a:lnTo>
                  <a:lnTo>
                    <a:pt x="3045126" y="1460966"/>
                  </a:lnTo>
                  <a:lnTo>
                    <a:pt x="3016382" y="1493213"/>
                  </a:lnTo>
                  <a:lnTo>
                    <a:pt x="2981197" y="1505038"/>
                  </a:lnTo>
                  <a:lnTo>
                    <a:pt x="90423" y="1505038"/>
                  </a:lnTo>
                  <a:lnTo>
                    <a:pt x="55239" y="1493213"/>
                  </a:lnTo>
                  <a:lnTo>
                    <a:pt x="26495" y="1460966"/>
                  </a:lnTo>
                  <a:lnTo>
                    <a:pt x="7110" y="1413141"/>
                  </a:lnTo>
                  <a:lnTo>
                    <a:pt x="0" y="1354582"/>
                  </a:lnTo>
                  <a:lnTo>
                    <a:pt x="0" y="150494"/>
                  </a:lnTo>
                  <a:close/>
                </a:path>
              </a:pathLst>
            </a:custGeom>
            <a:ln w="10795">
              <a:solidFill>
                <a:srgbClr val="62A4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138340" y="4717596"/>
            <a:ext cx="2762885" cy="533478"/>
          </a:xfrm>
          <a:prstGeom prst="rect">
            <a:avLst/>
          </a:prstGeom>
        </p:spPr>
        <p:txBody>
          <a:bodyPr vert="horz" wrap="square" lIns="0" tIns="33019" rIns="0" bIns="0" rtlCol="0" anchor="t">
            <a:spAutoFit/>
          </a:bodyPr>
          <a:lstStyle/>
          <a:p>
            <a:pPr marL="178435" marR="5080" indent="-166370">
              <a:lnSpc>
                <a:spcPts val="1300"/>
              </a:lnSpc>
              <a:spcBef>
                <a:spcPts val="259"/>
              </a:spcBef>
            </a:pPr>
            <a:r>
              <a:rPr sz="1200" spc="-25">
                <a:latin typeface="Verdana"/>
                <a:cs typeface="Verdana"/>
              </a:rPr>
              <a:t>Verifica</a:t>
            </a:r>
            <a:r>
              <a:rPr sz="1200" spc="-130">
                <a:latin typeface="Verdana"/>
                <a:cs typeface="Verdana"/>
              </a:rPr>
              <a:t> </a:t>
            </a:r>
            <a:r>
              <a:rPr sz="1200" spc="-10">
                <a:latin typeface="Verdana"/>
                <a:cs typeface="Verdana"/>
              </a:rPr>
              <a:t>requisiti</a:t>
            </a:r>
            <a:r>
              <a:rPr sz="1200" spc="-105">
                <a:latin typeface="Verdana"/>
                <a:cs typeface="Verdana"/>
              </a:rPr>
              <a:t> </a:t>
            </a:r>
            <a:r>
              <a:rPr sz="1200">
                <a:latin typeface="Verdana"/>
                <a:cs typeface="Verdana"/>
              </a:rPr>
              <a:t>di</a:t>
            </a:r>
            <a:r>
              <a:rPr sz="1200" spc="-85">
                <a:latin typeface="Verdana"/>
                <a:cs typeface="Verdana"/>
              </a:rPr>
              <a:t> </a:t>
            </a:r>
            <a:r>
              <a:rPr sz="1200" spc="-30">
                <a:latin typeface="Verdana"/>
                <a:cs typeface="Verdana"/>
              </a:rPr>
              <a:t>ammissione,</a:t>
            </a:r>
            <a:r>
              <a:rPr sz="1200" spc="-105">
                <a:latin typeface="Verdana"/>
                <a:cs typeface="Verdana"/>
              </a:rPr>
              <a:t> </a:t>
            </a:r>
            <a:r>
              <a:rPr sz="1200" spc="-20">
                <a:latin typeface="Verdana"/>
                <a:cs typeface="Verdana"/>
              </a:rPr>
              <a:t>invio richieste</a:t>
            </a:r>
            <a:r>
              <a:rPr sz="1200" spc="-130">
                <a:latin typeface="Verdana"/>
                <a:cs typeface="Verdana"/>
              </a:rPr>
              <a:t> </a:t>
            </a:r>
            <a:r>
              <a:rPr sz="1200">
                <a:latin typeface="Verdana"/>
                <a:cs typeface="Verdana"/>
              </a:rPr>
              <a:t>di</a:t>
            </a:r>
            <a:r>
              <a:rPr sz="1200" spc="-105">
                <a:latin typeface="Verdana"/>
                <a:cs typeface="Verdana"/>
              </a:rPr>
              <a:t> </a:t>
            </a:r>
            <a:r>
              <a:rPr sz="1200">
                <a:latin typeface="Verdana"/>
                <a:cs typeface="Verdana"/>
              </a:rPr>
              <a:t>chiarimento</a:t>
            </a:r>
            <a:r>
              <a:rPr sz="1200" spc="-130">
                <a:latin typeface="Verdana"/>
                <a:cs typeface="Verdana"/>
              </a:rPr>
              <a:t> </a:t>
            </a:r>
            <a:r>
              <a:rPr sz="1200" spc="-35">
                <a:latin typeface="Verdana"/>
                <a:cs typeface="Verdana"/>
              </a:rPr>
              <a:t>a</a:t>
            </a:r>
            <a:r>
              <a:rPr sz="1200" spc="-95">
                <a:latin typeface="Verdana"/>
                <a:cs typeface="Verdana"/>
              </a:rPr>
              <a:t> </a:t>
            </a:r>
            <a:r>
              <a:rPr sz="1200">
                <a:latin typeface="Verdana"/>
                <a:cs typeface="Verdana"/>
              </a:rPr>
              <a:t>cui</a:t>
            </a:r>
            <a:r>
              <a:rPr sz="1200" spc="-120">
                <a:latin typeface="Verdana"/>
                <a:cs typeface="Verdana"/>
              </a:rPr>
              <a:t> </a:t>
            </a:r>
            <a:r>
              <a:rPr sz="1200" spc="-20">
                <a:latin typeface="Verdana"/>
                <a:cs typeface="Verdana"/>
              </a:rPr>
              <a:t>dare</a:t>
            </a:r>
            <a:endParaRPr sz="1200">
              <a:latin typeface="Verdana"/>
              <a:cs typeface="Verdana"/>
            </a:endParaRPr>
          </a:p>
          <a:p>
            <a:pPr marL="674370">
              <a:lnSpc>
                <a:spcPts val="1275"/>
              </a:lnSpc>
            </a:pPr>
            <a:r>
              <a:rPr sz="1200" spc="-20">
                <a:latin typeface="Verdana"/>
                <a:cs typeface="Verdana"/>
              </a:rPr>
              <a:t>riscontro</a:t>
            </a:r>
            <a:r>
              <a:rPr sz="1200" spc="-150">
                <a:latin typeface="Verdana"/>
                <a:cs typeface="Verdana"/>
              </a:rPr>
              <a:t> </a:t>
            </a:r>
            <a:r>
              <a:rPr sz="1200" spc="-10">
                <a:latin typeface="Verdana"/>
                <a:cs typeface="Verdana"/>
              </a:rPr>
              <a:t>entro</a:t>
            </a:r>
            <a:r>
              <a:rPr sz="1200" spc="-130">
                <a:latin typeface="Verdana"/>
                <a:cs typeface="Verdana"/>
              </a:rPr>
              <a:t> </a:t>
            </a:r>
            <a:r>
              <a:rPr sz="1200" spc="-165">
                <a:latin typeface="Verdana"/>
                <a:cs typeface="Verdana"/>
              </a:rPr>
              <a:t>10</a:t>
            </a:r>
            <a:r>
              <a:rPr sz="1200" spc="-120">
                <a:latin typeface="Verdana"/>
                <a:cs typeface="Verdana"/>
              </a:rPr>
              <a:t> </a:t>
            </a:r>
            <a:r>
              <a:rPr sz="1200" spc="40">
                <a:latin typeface="Verdana"/>
                <a:cs typeface="Verdana"/>
              </a:rPr>
              <a:t>gg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90444" y="5246152"/>
            <a:ext cx="279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>
                <a:latin typeface="Verdana"/>
                <a:cs typeface="Verdana"/>
              </a:rPr>
              <a:t>Comunicazione</a:t>
            </a:r>
            <a:r>
              <a:rPr sz="1200" spc="-140">
                <a:latin typeface="Verdana"/>
                <a:cs typeface="Verdana"/>
              </a:rPr>
              <a:t> </a:t>
            </a:r>
            <a:r>
              <a:rPr sz="1200" spc="-10">
                <a:latin typeface="Verdana"/>
                <a:cs typeface="Verdana"/>
              </a:rPr>
              <a:t>tramite</a:t>
            </a:r>
            <a:r>
              <a:rPr sz="1200" spc="-125">
                <a:latin typeface="Verdana"/>
                <a:cs typeface="Verdana"/>
              </a:rPr>
              <a:t> </a:t>
            </a:r>
            <a:r>
              <a:rPr sz="1200" spc="-25">
                <a:latin typeface="Verdana"/>
                <a:cs typeface="Verdana"/>
              </a:rPr>
              <a:t>SFINGE</a:t>
            </a:r>
            <a:r>
              <a:rPr sz="1200" spc="-125">
                <a:latin typeface="Verdana"/>
                <a:cs typeface="Verdana"/>
              </a:rPr>
              <a:t> </a:t>
            </a:r>
            <a:r>
              <a:rPr sz="1200" spc="-20">
                <a:latin typeface="Verdana"/>
                <a:cs typeface="Verdana"/>
              </a:rPr>
              <a:t>2020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-611560" y="305889"/>
            <a:ext cx="11238230" cy="4281859"/>
            <a:chOff x="477011" y="556260"/>
            <a:chExt cx="11238230" cy="4281859"/>
          </a:xfrm>
        </p:grpSpPr>
        <p:sp>
          <p:nvSpPr>
            <p:cNvPr id="29" name="object 29"/>
            <p:cNvSpPr/>
            <p:nvPr/>
          </p:nvSpPr>
          <p:spPr>
            <a:xfrm>
              <a:off x="6144150" y="3233385"/>
              <a:ext cx="595358" cy="1604734"/>
            </a:xfrm>
            <a:custGeom>
              <a:avLst/>
              <a:gdLst/>
              <a:ahLst/>
              <a:cxnLst/>
              <a:rect l="l" t="t" r="r" b="b"/>
              <a:pathLst>
                <a:path w="628015" h="755650">
                  <a:moveTo>
                    <a:pt x="502411" y="0"/>
                  </a:moveTo>
                  <a:lnTo>
                    <a:pt x="125602" y="0"/>
                  </a:lnTo>
                  <a:lnTo>
                    <a:pt x="125602" y="462914"/>
                  </a:lnTo>
                  <a:lnTo>
                    <a:pt x="0" y="462914"/>
                  </a:lnTo>
                  <a:lnTo>
                    <a:pt x="314070" y="755522"/>
                  </a:lnTo>
                  <a:lnTo>
                    <a:pt x="628014" y="462914"/>
                  </a:lnTo>
                  <a:lnTo>
                    <a:pt x="502411" y="462914"/>
                  </a:lnTo>
                  <a:lnTo>
                    <a:pt x="50241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7011" y="556260"/>
              <a:ext cx="11238230" cy="735330"/>
            </a:xfrm>
            <a:custGeom>
              <a:avLst/>
              <a:gdLst/>
              <a:ahLst/>
              <a:cxnLst/>
              <a:rect l="l" t="t" r="r" b="b"/>
              <a:pathLst>
                <a:path w="11238230" h="735330">
                  <a:moveTo>
                    <a:pt x="10850626" y="0"/>
                  </a:moveTo>
                  <a:lnTo>
                    <a:pt x="387362" y="0"/>
                  </a:lnTo>
                  <a:lnTo>
                    <a:pt x="309296" y="1492"/>
                  </a:lnTo>
                  <a:lnTo>
                    <a:pt x="236584" y="5774"/>
                  </a:lnTo>
                  <a:lnTo>
                    <a:pt x="170785" y="12550"/>
                  </a:lnTo>
                  <a:lnTo>
                    <a:pt x="113457" y="21526"/>
                  </a:lnTo>
                  <a:lnTo>
                    <a:pt x="66156" y="32407"/>
                  </a:lnTo>
                  <a:lnTo>
                    <a:pt x="7869" y="58705"/>
                  </a:lnTo>
                  <a:lnTo>
                    <a:pt x="0" y="73532"/>
                  </a:lnTo>
                  <a:lnTo>
                    <a:pt x="0" y="661669"/>
                  </a:lnTo>
                  <a:lnTo>
                    <a:pt x="30441" y="690304"/>
                  </a:lnTo>
                  <a:lnTo>
                    <a:pt x="113457" y="713676"/>
                  </a:lnTo>
                  <a:lnTo>
                    <a:pt x="170785" y="722652"/>
                  </a:lnTo>
                  <a:lnTo>
                    <a:pt x="236584" y="729428"/>
                  </a:lnTo>
                  <a:lnTo>
                    <a:pt x="309296" y="733710"/>
                  </a:lnTo>
                  <a:lnTo>
                    <a:pt x="387362" y="735202"/>
                  </a:lnTo>
                  <a:lnTo>
                    <a:pt x="10850626" y="735202"/>
                  </a:lnTo>
                  <a:lnTo>
                    <a:pt x="10928673" y="733710"/>
                  </a:lnTo>
                  <a:lnTo>
                    <a:pt x="11001375" y="729428"/>
                  </a:lnTo>
                  <a:lnTo>
                    <a:pt x="11067170" y="722652"/>
                  </a:lnTo>
                  <a:lnTo>
                    <a:pt x="11124501" y="713676"/>
                  </a:lnTo>
                  <a:lnTo>
                    <a:pt x="11171807" y="702795"/>
                  </a:lnTo>
                  <a:lnTo>
                    <a:pt x="11230103" y="676497"/>
                  </a:lnTo>
                  <a:lnTo>
                    <a:pt x="11237976" y="661669"/>
                  </a:lnTo>
                  <a:lnTo>
                    <a:pt x="11237976" y="73532"/>
                  </a:lnTo>
                  <a:lnTo>
                    <a:pt x="11207527" y="44898"/>
                  </a:lnTo>
                  <a:lnTo>
                    <a:pt x="11124501" y="21526"/>
                  </a:lnTo>
                  <a:lnTo>
                    <a:pt x="11067170" y="12550"/>
                  </a:lnTo>
                  <a:lnTo>
                    <a:pt x="11001375" y="5774"/>
                  </a:lnTo>
                  <a:lnTo>
                    <a:pt x="10928673" y="1492"/>
                  </a:lnTo>
                  <a:lnTo>
                    <a:pt x="108506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7011" y="556260"/>
              <a:ext cx="11238230" cy="735330"/>
            </a:xfrm>
            <a:custGeom>
              <a:avLst/>
              <a:gdLst/>
              <a:ahLst/>
              <a:cxnLst/>
              <a:rect l="l" t="t" r="r" b="b"/>
              <a:pathLst>
                <a:path w="11238230" h="735330">
                  <a:moveTo>
                    <a:pt x="0" y="73532"/>
                  </a:moveTo>
                  <a:lnTo>
                    <a:pt x="30441" y="44898"/>
                  </a:lnTo>
                  <a:lnTo>
                    <a:pt x="113457" y="21526"/>
                  </a:lnTo>
                  <a:lnTo>
                    <a:pt x="170785" y="12550"/>
                  </a:lnTo>
                  <a:lnTo>
                    <a:pt x="236584" y="5774"/>
                  </a:lnTo>
                  <a:lnTo>
                    <a:pt x="309296" y="1492"/>
                  </a:lnTo>
                  <a:lnTo>
                    <a:pt x="387362" y="0"/>
                  </a:lnTo>
                  <a:lnTo>
                    <a:pt x="10850626" y="0"/>
                  </a:lnTo>
                  <a:lnTo>
                    <a:pt x="10928673" y="1492"/>
                  </a:lnTo>
                  <a:lnTo>
                    <a:pt x="11001375" y="5774"/>
                  </a:lnTo>
                  <a:lnTo>
                    <a:pt x="11067170" y="12550"/>
                  </a:lnTo>
                  <a:lnTo>
                    <a:pt x="11124501" y="21526"/>
                  </a:lnTo>
                  <a:lnTo>
                    <a:pt x="11171807" y="32407"/>
                  </a:lnTo>
                  <a:lnTo>
                    <a:pt x="11230103" y="58705"/>
                  </a:lnTo>
                  <a:lnTo>
                    <a:pt x="11237976" y="73532"/>
                  </a:lnTo>
                  <a:lnTo>
                    <a:pt x="11237976" y="661669"/>
                  </a:lnTo>
                  <a:lnTo>
                    <a:pt x="11207527" y="690304"/>
                  </a:lnTo>
                  <a:lnTo>
                    <a:pt x="11124501" y="713676"/>
                  </a:lnTo>
                  <a:lnTo>
                    <a:pt x="11067170" y="722652"/>
                  </a:lnTo>
                  <a:lnTo>
                    <a:pt x="11001375" y="729428"/>
                  </a:lnTo>
                  <a:lnTo>
                    <a:pt x="10928673" y="733710"/>
                  </a:lnTo>
                  <a:lnTo>
                    <a:pt x="10850626" y="735202"/>
                  </a:lnTo>
                  <a:lnTo>
                    <a:pt x="387362" y="735202"/>
                  </a:lnTo>
                  <a:lnTo>
                    <a:pt x="309296" y="733710"/>
                  </a:lnTo>
                  <a:lnTo>
                    <a:pt x="236584" y="729428"/>
                  </a:lnTo>
                  <a:lnTo>
                    <a:pt x="170785" y="722652"/>
                  </a:lnTo>
                  <a:lnTo>
                    <a:pt x="113457" y="713676"/>
                  </a:lnTo>
                  <a:lnTo>
                    <a:pt x="66156" y="702795"/>
                  </a:lnTo>
                  <a:lnTo>
                    <a:pt x="7869" y="676497"/>
                  </a:lnTo>
                  <a:lnTo>
                    <a:pt x="0" y="661669"/>
                  </a:lnTo>
                  <a:lnTo>
                    <a:pt x="0" y="73532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9178" rIns="0" bIns="0" rtlCol="0" anchor="t">
            <a:spAutoFit/>
          </a:bodyPr>
          <a:lstStyle/>
          <a:p>
            <a:pPr marL="842010">
              <a:spcBef>
                <a:spcPts val="95"/>
              </a:spcBef>
            </a:pPr>
            <a:r>
              <a:rPr sz="2800" spc="-110"/>
              <a:t>ITER</a:t>
            </a:r>
            <a:r>
              <a:rPr lang="en-US" sz="2800" spc="-335"/>
              <a:t> e</a:t>
            </a:r>
            <a:r>
              <a:rPr lang="en-US" sz="2800" spc="-229"/>
              <a:t> </a:t>
            </a:r>
            <a:r>
              <a:rPr sz="2800" spc="75"/>
              <a:t>PROCEDURE</a:t>
            </a:r>
            <a:endParaRPr lang="en-US" sz="2800">
              <a:ea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48683" y="4868472"/>
            <a:ext cx="2550158" cy="7476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0795">
            <a:solidFill>
              <a:schemeClr val="accent1"/>
            </a:solidFill>
          </a:ln>
        </p:spPr>
        <p:txBody>
          <a:bodyPr vert="horz" wrap="square" lIns="0" tIns="100330" rIns="0" bIns="0" rtlCol="0" anchor="t">
            <a:spAutoFit/>
          </a:bodyPr>
          <a:lstStyle/>
          <a:p>
            <a:pPr marL="171450" marR="158115" indent="-5080" algn="ctr">
              <a:lnSpc>
                <a:spcPct val="100000"/>
              </a:lnSpc>
              <a:spcBef>
                <a:spcPts val="790"/>
              </a:spcBef>
            </a:pPr>
            <a:r>
              <a:rPr sz="1400" spc="-10">
                <a:solidFill>
                  <a:srgbClr val="FFFFFF"/>
                </a:solidFill>
                <a:latin typeface="Verdana"/>
                <a:cs typeface="Verdana"/>
              </a:rPr>
              <a:t>APPROVAZIONE </a:t>
            </a:r>
            <a:r>
              <a:rPr sz="1400" spc="6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r>
              <a:rPr sz="1400" spc="-16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>
                <a:solidFill>
                  <a:srgbClr val="FFFFFF"/>
                </a:solidFill>
                <a:latin typeface="Verdana"/>
                <a:cs typeface="Verdana"/>
              </a:rPr>
              <a:t>PROGRAMMA </a:t>
            </a:r>
            <a:r>
              <a:rPr sz="1400" spc="-10">
                <a:solidFill>
                  <a:srgbClr val="FFFFFF"/>
                </a:solidFill>
                <a:latin typeface="Verdana"/>
                <a:cs typeface="Verdana"/>
              </a:rPr>
              <a:t>TRIENNALE </a:t>
            </a:r>
            <a:r>
              <a:rPr sz="1400" spc="-90">
                <a:solidFill>
                  <a:srgbClr val="FFFFFF"/>
                </a:solidFill>
                <a:latin typeface="Verdana"/>
                <a:cs typeface="Verdana"/>
              </a:rPr>
              <a:t>16/01/2024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683484" y="3111672"/>
            <a:ext cx="669290" cy="1208405"/>
            <a:chOff x="1999170" y="2839529"/>
            <a:chExt cx="669290" cy="1208405"/>
          </a:xfrm>
          <a:solidFill>
            <a:srgbClr val="C00000"/>
          </a:solidFill>
        </p:grpSpPr>
        <p:sp>
          <p:nvSpPr>
            <p:cNvPr id="35" name="object 35"/>
            <p:cNvSpPr/>
            <p:nvPr/>
          </p:nvSpPr>
          <p:spPr>
            <a:xfrm>
              <a:off x="2004567" y="2844927"/>
              <a:ext cx="658495" cy="1197610"/>
            </a:xfrm>
            <a:custGeom>
              <a:avLst/>
              <a:gdLst/>
              <a:ahLst/>
              <a:cxnLst/>
              <a:rect l="l" t="t" r="r" b="b"/>
              <a:pathLst>
                <a:path w="658494" h="1197610">
                  <a:moveTo>
                    <a:pt x="329183" y="0"/>
                  </a:moveTo>
                  <a:lnTo>
                    <a:pt x="0" y="329184"/>
                  </a:lnTo>
                  <a:lnTo>
                    <a:pt x="164592" y="329184"/>
                  </a:lnTo>
                  <a:lnTo>
                    <a:pt x="164592" y="1197102"/>
                  </a:lnTo>
                  <a:lnTo>
                    <a:pt x="493902" y="1197102"/>
                  </a:lnTo>
                  <a:lnTo>
                    <a:pt x="493902" y="329184"/>
                  </a:lnTo>
                  <a:lnTo>
                    <a:pt x="658494" y="329184"/>
                  </a:lnTo>
                  <a:lnTo>
                    <a:pt x="3291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004567" y="2844927"/>
              <a:ext cx="658495" cy="1197610"/>
            </a:xfrm>
            <a:custGeom>
              <a:avLst/>
              <a:gdLst/>
              <a:ahLst/>
              <a:cxnLst/>
              <a:rect l="l" t="t" r="r" b="b"/>
              <a:pathLst>
                <a:path w="658494" h="1197610">
                  <a:moveTo>
                    <a:pt x="164592" y="1197102"/>
                  </a:moveTo>
                  <a:lnTo>
                    <a:pt x="164592" y="329184"/>
                  </a:lnTo>
                  <a:lnTo>
                    <a:pt x="0" y="329184"/>
                  </a:lnTo>
                  <a:lnTo>
                    <a:pt x="329183" y="0"/>
                  </a:lnTo>
                  <a:lnTo>
                    <a:pt x="658494" y="329184"/>
                  </a:lnTo>
                  <a:lnTo>
                    <a:pt x="493902" y="329184"/>
                  </a:lnTo>
                  <a:lnTo>
                    <a:pt x="493902" y="1197102"/>
                  </a:lnTo>
                  <a:lnTo>
                    <a:pt x="164592" y="1197102"/>
                  </a:lnTo>
                  <a:close/>
                </a:path>
              </a:pathLst>
            </a:custGeom>
            <a:grpFill/>
            <a:ln w="10795">
              <a:solidFill>
                <a:srgbClr val="99C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</a:t>
            </a:r>
            <a:r>
              <a:rPr lang="it-IT" spc="-20">
                <a:solidFill>
                  <a:srgbClr val="FFFFFF"/>
                </a:solidFill>
              </a:rPr>
              <a:t>6</a:t>
            </a:r>
            <a:endParaRPr spc="-20">
              <a:solidFill>
                <a:srgbClr val="FFFFFF"/>
              </a:solidFill>
            </a:endParaRP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89185" y="6524650"/>
            <a:ext cx="227584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solidFill>
                  <a:schemeClr val="bg1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filmcom@regione.emilia-romagna.it</a:t>
            </a:r>
            <a:endParaRPr sz="120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EE883-945B-8490-E2D6-72791184C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F924CFE-7626-33D4-D806-4E701B323FCA}"/>
              </a:ext>
            </a:extLst>
          </p:cNvPr>
          <p:cNvSpPr txBox="1"/>
          <p:nvPr/>
        </p:nvSpPr>
        <p:spPr>
          <a:xfrm>
            <a:off x="0" y="758951"/>
            <a:ext cx="3443604" cy="544508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spcBef>
                <a:spcPts val="1425"/>
              </a:spcBef>
            </a:pPr>
            <a:endParaRPr lang="en-US" sz="2400" spc="-75">
              <a:solidFill>
                <a:srgbClr val="FFFFFF"/>
              </a:solidFill>
              <a:latin typeface="Verdana"/>
            </a:endParaRPr>
          </a:p>
          <a:p>
            <a:pPr>
              <a:spcBef>
                <a:spcPts val="1425"/>
              </a:spcBef>
            </a:pPr>
            <a:r>
              <a:rPr lang="en-US" sz="2400" spc="-75">
                <a:solidFill>
                  <a:srgbClr val="FFFFFF"/>
                </a:solidFill>
                <a:latin typeface="Verdana"/>
              </a:rPr>
              <a:t>  AUTODICHIARAZIONE</a:t>
            </a:r>
            <a:endParaRPr lang="en-US" sz="2400">
              <a:solidFill>
                <a:srgbClr val="000000"/>
              </a:solidFill>
            </a:endParaRPr>
          </a:p>
          <a:p>
            <a:pPr>
              <a:spcBef>
                <a:spcPts val="1425"/>
              </a:spcBef>
            </a:pPr>
            <a:r>
              <a:rPr lang="en-US" sz="2400" spc="-75">
                <a:solidFill>
                  <a:srgbClr val="FFFFFF"/>
                </a:solidFill>
                <a:latin typeface="Verdana"/>
              </a:rPr>
              <a:t>DI </a:t>
            </a:r>
            <a:endParaRPr lang="en-US" sz="2400">
              <a:solidFill>
                <a:srgbClr val="000000"/>
              </a:solidFill>
            </a:endParaRPr>
          </a:p>
          <a:p>
            <a:pPr>
              <a:spcBef>
                <a:spcPts val="1425"/>
              </a:spcBef>
            </a:pPr>
            <a:r>
              <a:rPr lang="en-US" sz="2400" spc="-75">
                <a:solidFill>
                  <a:srgbClr val="FFFFFF"/>
                </a:solidFill>
                <a:latin typeface="Verdana"/>
              </a:rPr>
              <a:t>OPERA AUDIOVISIVA</a:t>
            </a:r>
            <a:endParaRPr lang="en-US" sz="2400">
              <a:solidFill>
                <a:srgbClr val="000000"/>
              </a:solidFill>
            </a:endParaRPr>
          </a:p>
          <a:p>
            <a:pPr>
              <a:spcBef>
                <a:spcPts val="1425"/>
              </a:spcBef>
            </a:pPr>
            <a:r>
              <a:rPr lang="en-US" sz="2400" spc="-75">
                <a:solidFill>
                  <a:srgbClr val="FFFFFF"/>
                </a:solidFill>
                <a:latin typeface="Verdana"/>
              </a:rPr>
              <a:t>DIFFICILE </a:t>
            </a:r>
            <a:endParaRPr lang="en-US" sz="2400">
              <a:solidFill>
                <a:srgbClr val="000000"/>
              </a:solidFill>
            </a:endParaRPr>
          </a:p>
          <a:p>
            <a:pPr marL="372110" marR="345440" indent="-1270" algn="ctr">
              <a:lnSpc>
                <a:spcPts val="3460"/>
              </a:lnSpc>
            </a:pPr>
            <a:endParaRPr lang="en-US" sz="3200" spc="-75">
              <a:solidFill>
                <a:srgbClr val="FFFFFF"/>
              </a:solidFill>
              <a:latin typeface="Verdana"/>
              <a:ea typeface="Verdana"/>
            </a:endParaRPr>
          </a:p>
          <a:p>
            <a:pPr marL="372110" marR="345440" indent="-1270" algn="ctr">
              <a:lnSpc>
                <a:spcPts val="3460"/>
              </a:lnSpc>
            </a:pPr>
            <a:endParaRPr lang="en-US" sz="3200" spc="-75">
              <a:solidFill>
                <a:srgbClr val="FFFFFF"/>
              </a:solidFill>
              <a:latin typeface="Verdana"/>
              <a:ea typeface="Verdana"/>
            </a:endParaRPr>
          </a:p>
          <a:p>
            <a:pPr marL="372110" marR="345440" indent="-1270" algn="ctr">
              <a:lnSpc>
                <a:spcPts val="3460"/>
              </a:lnSpc>
            </a:pPr>
            <a:endParaRPr lang="en-US" sz="3200" spc="-75">
              <a:solidFill>
                <a:srgbClr val="FFFFFF"/>
              </a:solidFill>
              <a:latin typeface="Verdana"/>
              <a:ea typeface="Verdana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38859A71-247E-867D-4B66-BD70526B601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A98745B-E0B9-8231-5861-5AF69664E537}"/>
              </a:ext>
            </a:extLst>
          </p:cNvPr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145E6A-55E1-1BEB-180D-BBE47D45315B}"/>
              </a:ext>
            </a:extLst>
          </p:cNvPr>
          <p:cNvSpPr txBox="1"/>
          <p:nvPr/>
        </p:nvSpPr>
        <p:spPr>
          <a:xfrm>
            <a:off x="3933825" y="676275"/>
            <a:ext cx="7572375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err="1"/>
              <a:t>L'allegato</a:t>
            </a:r>
            <a:r>
              <a:rPr lang="en-US" b="1" dirty="0"/>
              <a:t> E del bando </a:t>
            </a:r>
            <a:r>
              <a:rPr lang="en-US" b="1" err="1"/>
              <a:t>definisce</a:t>
            </a:r>
            <a:r>
              <a:rPr lang="en-US" b="1" dirty="0"/>
              <a:t>  la </a:t>
            </a:r>
            <a:r>
              <a:rPr lang="en-US" b="1" err="1"/>
              <a:t>qualifica</a:t>
            </a:r>
            <a:r>
              <a:rPr lang="en-US" b="1" dirty="0"/>
              <a:t> di "opera difficile"  </a:t>
            </a:r>
            <a:endParaRPr lang="en-US" b="1">
              <a:solidFill>
                <a:srgbClr val="000000"/>
              </a:solidFill>
            </a:endParaRPr>
          </a:p>
          <a:p>
            <a:pPr algn="just"/>
            <a:endParaRPr lang="en-US" b="1" dirty="0"/>
          </a:p>
          <a:p>
            <a:pPr algn="just"/>
            <a:r>
              <a:rPr lang="en-US" dirty="0"/>
              <a:t>La Legge n.  20/2016 “</a:t>
            </a:r>
            <a:r>
              <a:rPr lang="en-US" dirty="0" err="1"/>
              <a:t>Disciplina</a:t>
            </a:r>
            <a:r>
              <a:rPr lang="en-US" dirty="0"/>
              <a:t> del cinema e </a:t>
            </a:r>
            <a:r>
              <a:rPr lang="en-US" dirty="0" err="1"/>
              <a:t>dell’audiovisivo</a:t>
            </a:r>
            <a:r>
              <a:rPr lang="en-US" dirty="0"/>
              <a:t>” e </a:t>
            </a:r>
            <a:r>
              <a:rPr lang="en-US" dirty="0" err="1"/>
              <a:t>dai</a:t>
            </a:r>
            <a:r>
              <a:rPr lang="en-US" dirty="0"/>
              <a:t> </a:t>
            </a:r>
            <a:r>
              <a:rPr lang="en-US" dirty="0" err="1"/>
              <a:t>relativi</a:t>
            </a:r>
            <a:r>
              <a:rPr lang="en-US" dirty="0"/>
              <a:t> </a:t>
            </a:r>
            <a:r>
              <a:rPr lang="en-US" dirty="0" err="1"/>
              <a:t>decreti</a:t>
            </a:r>
            <a:r>
              <a:rPr lang="en-US" dirty="0"/>
              <a:t> </a:t>
            </a:r>
            <a:r>
              <a:rPr lang="en-US" dirty="0" err="1"/>
              <a:t>attuativi</a:t>
            </a:r>
            <a:r>
              <a:rPr lang="en-US" dirty="0"/>
              <a:t>, </a:t>
            </a:r>
            <a:r>
              <a:rPr lang="en-US" dirty="0" err="1"/>
              <a:t>nonché</a:t>
            </a:r>
            <a:r>
              <a:rPr lang="en-US" dirty="0"/>
              <a:t> dal </a:t>
            </a:r>
            <a:r>
              <a:rPr lang="en-US" dirty="0" err="1"/>
              <a:t>Decreto</a:t>
            </a:r>
            <a:r>
              <a:rPr lang="en-US" dirty="0"/>
              <a:t> </a:t>
            </a:r>
            <a:r>
              <a:rPr lang="en-US" dirty="0" err="1"/>
              <a:t>Ministeriale</a:t>
            </a:r>
            <a:r>
              <a:rPr lang="en-US" dirty="0"/>
              <a:t> 29 </a:t>
            </a:r>
            <a:r>
              <a:rPr lang="en-US" dirty="0" err="1"/>
              <a:t>gennaio</a:t>
            </a:r>
            <a:r>
              <a:rPr lang="en-US" dirty="0"/>
              <a:t>  021, n. 47 – </a:t>
            </a:r>
            <a:r>
              <a:rPr lang="en-US" dirty="0" err="1"/>
              <a:t>Definizione</a:t>
            </a:r>
            <a:r>
              <a:rPr lang="en-US" dirty="0"/>
              <a:t> delle opere </a:t>
            </a:r>
            <a:r>
              <a:rPr lang="en-US" dirty="0" err="1"/>
              <a:t>audiovisive</a:t>
            </a:r>
            <a:r>
              <a:rPr lang="en-US" dirty="0"/>
              <a:t>”, e ha lo </a:t>
            </a:r>
            <a:r>
              <a:rPr lang="en-US" dirty="0" err="1"/>
              <a:t>scopo</a:t>
            </a:r>
            <a:r>
              <a:rPr lang="en-US" dirty="0"/>
              <a:t>  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favorire</a:t>
            </a:r>
            <a:r>
              <a:rPr lang="en-US" dirty="0"/>
              <a:t> </a:t>
            </a:r>
            <a:r>
              <a:rPr lang="en-US" dirty="0" err="1"/>
              <a:t>l’accesso</a:t>
            </a:r>
            <a:r>
              <a:rPr lang="en-US" dirty="0"/>
              <a:t> ai </a:t>
            </a:r>
            <a:r>
              <a:rPr lang="en-US" dirty="0" err="1"/>
              <a:t>finanziamenti</a:t>
            </a:r>
            <a:r>
              <a:rPr lang="en-US" dirty="0"/>
              <a:t> </a:t>
            </a:r>
            <a:r>
              <a:rPr lang="en-US" dirty="0" err="1"/>
              <a:t>pubblici</a:t>
            </a:r>
            <a:r>
              <a:rPr lang="en-US" dirty="0"/>
              <a:t> per la </a:t>
            </a:r>
            <a:r>
              <a:rPr lang="en-US" dirty="0" err="1"/>
              <a:t>produzione</a:t>
            </a:r>
            <a:r>
              <a:rPr lang="en-US" dirty="0"/>
              <a:t> di  </a:t>
            </a:r>
            <a:r>
              <a:rPr lang="en-US" dirty="0" err="1"/>
              <a:t>pere</a:t>
            </a:r>
            <a:r>
              <a:rPr lang="en-US" dirty="0"/>
              <a:t> </a:t>
            </a:r>
            <a:r>
              <a:rPr lang="en-US" dirty="0" err="1"/>
              <a:t>culturali</a:t>
            </a:r>
            <a:r>
              <a:rPr lang="en-US" dirty="0"/>
              <a:t> e innovative </a:t>
            </a:r>
            <a:r>
              <a:rPr lang="en-US" dirty="0" err="1"/>
              <a:t>che</a:t>
            </a:r>
            <a:r>
              <a:rPr lang="en-US" dirty="0"/>
              <a:t>, per </a:t>
            </a:r>
            <a:r>
              <a:rPr lang="en-US" dirty="0" err="1"/>
              <a:t>caratteristiche</a:t>
            </a:r>
            <a:r>
              <a:rPr lang="en-US" dirty="0"/>
              <a:t> </a:t>
            </a:r>
            <a:r>
              <a:rPr lang="en-US" dirty="0" err="1"/>
              <a:t>intrinseche</a:t>
            </a:r>
            <a:r>
              <a:rPr lang="en-US" dirty="0"/>
              <a:t> o di </a:t>
            </a:r>
            <a:r>
              <a:rPr lang="en-US" dirty="0" err="1"/>
              <a:t>mercato</a:t>
            </a:r>
            <a:r>
              <a:rPr lang="en-US" dirty="0"/>
              <a:t>, non </a:t>
            </a:r>
            <a:r>
              <a:rPr lang="en-US" dirty="0" err="1"/>
              <a:t>riescono</a:t>
            </a:r>
            <a:r>
              <a:rPr lang="en-US" dirty="0"/>
              <a:t> ad </a:t>
            </a:r>
            <a:r>
              <a:rPr lang="en-US" dirty="0" err="1"/>
              <a:t>attrarre</a:t>
            </a:r>
            <a:r>
              <a:rPr lang="en-US" dirty="0"/>
              <a:t>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finanziarie</a:t>
            </a:r>
            <a:r>
              <a:rPr lang="en-US" dirty="0"/>
              <a:t> significative dal </a:t>
            </a:r>
            <a:r>
              <a:rPr lang="en-US" dirty="0" err="1"/>
              <a:t>settore</a:t>
            </a:r>
            <a:r>
              <a:rPr lang="en-US" dirty="0"/>
              <a:t> </a:t>
            </a:r>
            <a:r>
              <a:rPr lang="en-US" dirty="0" err="1"/>
              <a:t>privato</a:t>
            </a:r>
            <a:r>
              <a:rPr lang="en-US" dirty="0"/>
              <a:t>. Fra </a:t>
            </a:r>
            <a:r>
              <a:rPr lang="en-US" dirty="0" err="1"/>
              <a:t>queste</a:t>
            </a:r>
            <a:r>
              <a:rPr lang="en-US" dirty="0"/>
              <a:t>, opere di </a:t>
            </a:r>
            <a:r>
              <a:rPr lang="en-US" dirty="0" err="1"/>
              <a:t>giovani</a:t>
            </a:r>
            <a:r>
              <a:rPr lang="en-US" dirty="0"/>
              <a:t> </a:t>
            </a:r>
            <a:r>
              <a:rPr lang="en-US" dirty="0" err="1"/>
              <a:t>autori</a:t>
            </a:r>
            <a:r>
              <a:rPr lang="en-US" dirty="0"/>
              <a:t> e opere di </a:t>
            </a:r>
            <a:r>
              <a:rPr lang="en-US" dirty="0" err="1"/>
              <a:t>nicchia</a:t>
            </a:r>
            <a:r>
              <a:rPr lang="en-US" dirty="0"/>
              <a:t>, </a:t>
            </a:r>
            <a:r>
              <a:rPr lang="en-US" dirty="0" err="1"/>
              <a:t>importanti</a:t>
            </a:r>
            <a:r>
              <a:rPr lang="en-US" dirty="0"/>
              <a:t> ai </a:t>
            </a:r>
            <a:r>
              <a:rPr lang="en-US" dirty="0" err="1"/>
              <a:t>fini</a:t>
            </a:r>
            <a:r>
              <a:rPr lang="en-US" dirty="0"/>
              <a:t> della </a:t>
            </a:r>
            <a:r>
              <a:rPr lang="en-US" dirty="0" err="1"/>
              <a:t>valorizzazione</a:t>
            </a:r>
            <a:r>
              <a:rPr lang="en-US" dirty="0"/>
              <a:t> degli </a:t>
            </a:r>
            <a:r>
              <a:rPr lang="en-US" dirty="0" err="1"/>
              <a:t>artisti</a:t>
            </a:r>
            <a:r>
              <a:rPr lang="en-US" dirty="0"/>
              <a:t> </a:t>
            </a:r>
            <a:r>
              <a:rPr lang="en-US" dirty="0" err="1"/>
              <a:t>emergenti</a:t>
            </a:r>
            <a:r>
              <a:rPr lang="en-US" dirty="0"/>
              <a:t> e 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diversità</a:t>
            </a:r>
            <a:r>
              <a:rPr lang="en-US" dirty="0"/>
              <a:t> </a:t>
            </a:r>
            <a:r>
              <a:rPr lang="en-US" dirty="0" err="1"/>
              <a:t>culturale</a:t>
            </a:r>
            <a:r>
              <a:rPr lang="en-US" dirty="0"/>
              <a:t>. </a:t>
            </a:r>
          </a:p>
          <a:p>
            <a:pPr algn="just"/>
            <a:endParaRPr lang="en-US"/>
          </a:p>
          <a:p>
            <a:pPr algn="just"/>
            <a:r>
              <a:rPr lang="en-US"/>
              <a:t>La </a:t>
            </a:r>
            <a:r>
              <a:rPr lang="en-US" err="1"/>
              <a:t>definizione</a:t>
            </a:r>
            <a:r>
              <a:rPr lang="en-US" dirty="0"/>
              <a:t> </a:t>
            </a:r>
            <a:r>
              <a:rPr lang="en-US" err="1"/>
              <a:t>ridetermina</a:t>
            </a:r>
            <a:r>
              <a:rPr lang="en-US"/>
              <a:t> il </a:t>
            </a:r>
            <a:r>
              <a:rPr lang="en-US" err="1"/>
              <a:t>limite</a:t>
            </a:r>
            <a:r>
              <a:rPr lang="en-US" dirty="0"/>
              <a:t> </a:t>
            </a:r>
            <a:r>
              <a:rPr lang="en-US" err="1"/>
              <a:t>massimo</a:t>
            </a:r>
            <a:r>
              <a:rPr lang="en-US"/>
              <a:t> di </a:t>
            </a:r>
            <a:r>
              <a:rPr lang="en-US" err="1"/>
              <a:t>intensità</a:t>
            </a:r>
            <a:r>
              <a:rPr lang="en-US"/>
              <a:t> degli </a:t>
            </a:r>
            <a:r>
              <a:rPr lang="en-US" err="1"/>
              <a:t>aiuti</a:t>
            </a:r>
            <a:r>
              <a:rPr lang="en-US"/>
              <a:t> di Stato </a:t>
            </a:r>
            <a:r>
              <a:rPr lang="en-US" err="1"/>
              <a:t>concessi</a:t>
            </a:r>
            <a:r>
              <a:rPr lang="en-US"/>
              <a:t> per la </a:t>
            </a:r>
            <a:r>
              <a:rPr lang="en-US" err="1"/>
              <a:t>produzione</a:t>
            </a:r>
            <a:r>
              <a:rPr lang="en-US"/>
              <a:t> di opere </a:t>
            </a:r>
            <a:r>
              <a:rPr lang="en-US" err="1"/>
              <a:t>audiovisive</a:t>
            </a:r>
            <a:r>
              <a:rPr lang="en-US"/>
              <a:t>, </a:t>
            </a:r>
            <a:r>
              <a:rPr lang="en-US" err="1"/>
              <a:t>nel</a:t>
            </a:r>
            <a:r>
              <a:rPr lang="en-US"/>
              <a:t> rispetto di </a:t>
            </a:r>
            <a:r>
              <a:rPr lang="en-US" err="1"/>
              <a:t>quanto</a:t>
            </a:r>
            <a:r>
              <a:rPr lang="en-US" dirty="0"/>
              <a:t> </a:t>
            </a:r>
            <a:r>
              <a:rPr lang="en-US" err="1"/>
              <a:t>imposto</a:t>
            </a:r>
            <a:r>
              <a:rPr lang="en-US"/>
              <a:t> dal </a:t>
            </a:r>
            <a:r>
              <a:rPr lang="en-US" err="1"/>
              <a:t>Regolamento</a:t>
            </a:r>
            <a:r>
              <a:rPr lang="en-US"/>
              <a:t> UE n. 651/2014, </a:t>
            </a:r>
            <a:r>
              <a:rPr lang="en-US" err="1"/>
              <a:t>che</a:t>
            </a:r>
            <a:r>
              <a:rPr lang="en-US" dirty="0"/>
              <a:t> </a:t>
            </a:r>
            <a:r>
              <a:rPr lang="en-US" err="1"/>
              <a:t>regola</a:t>
            </a:r>
            <a:r>
              <a:rPr lang="en-US"/>
              <a:t> la </a:t>
            </a:r>
            <a:r>
              <a:rPr lang="en-US" err="1"/>
              <a:t>materia</a:t>
            </a:r>
            <a:r>
              <a:rPr lang="en-US"/>
              <a:t> degli </a:t>
            </a:r>
            <a:r>
              <a:rPr lang="en-US" err="1"/>
              <a:t>aiuti</a:t>
            </a:r>
            <a:r>
              <a:rPr lang="en-US"/>
              <a:t> di Stato in regime di </a:t>
            </a:r>
            <a:r>
              <a:rPr lang="en-US" err="1"/>
              <a:t>esenzione</a:t>
            </a:r>
            <a:r>
              <a:rPr lang="en-US"/>
              <a:t>. Ai sensi </a:t>
            </a:r>
            <a:r>
              <a:rPr lang="en-US" err="1"/>
              <a:t>dell’art</a:t>
            </a:r>
            <a:r>
              <a:rPr lang="en-US"/>
              <a:t>. 54 del </a:t>
            </a:r>
            <a:r>
              <a:rPr lang="en-US" err="1"/>
              <a:t>succitato</a:t>
            </a:r>
            <a:r>
              <a:rPr lang="en-US" dirty="0"/>
              <a:t> </a:t>
            </a:r>
            <a:r>
              <a:rPr lang="en-US" err="1"/>
              <a:t>Regolamento</a:t>
            </a:r>
            <a:r>
              <a:rPr lang="en-US"/>
              <a:t>, </a:t>
            </a:r>
            <a:r>
              <a:rPr lang="en-US" err="1"/>
              <a:t>infatti</a:t>
            </a:r>
            <a:r>
              <a:rPr lang="en-US"/>
              <a:t>, per le opere </a:t>
            </a:r>
            <a:r>
              <a:rPr lang="en-US" err="1"/>
              <a:t>audiovisive</a:t>
            </a:r>
            <a:r>
              <a:rPr lang="en-US" dirty="0"/>
              <a:t> </a:t>
            </a:r>
            <a:r>
              <a:rPr lang="en-US" err="1"/>
              <a:t>difficili</a:t>
            </a:r>
            <a:r>
              <a:rPr lang="en-US"/>
              <a:t>, il </a:t>
            </a:r>
            <a:r>
              <a:rPr lang="en-US" err="1"/>
              <a:t>limite</a:t>
            </a:r>
            <a:r>
              <a:rPr lang="en-US"/>
              <a:t> per </a:t>
            </a:r>
            <a:r>
              <a:rPr lang="en-US" err="1"/>
              <a:t>l’intensità</a:t>
            </a:r>
            <a:r>
              <a:rPr lang="en-US"/>
              <a:t> di </a:t>
            </a:r>
            <a:r>
              <a:rPr lang="en-US" err="1"/>
              <a:t>aiuto</a:t>
            </a:r>
            <a:r>
              <a:rPr lang="en-US" dirty="0"/>
              <a:t> </a:t>
            </a:r>
            <a:r>
              <a:rPr lang="en-US" err="1"/>
              <a:t>massima</a:t>
            </a:r>
            <a:r>
              <a:rPr lang="en-US"/>
              <a:t>, </a:t>
            </a:r>
            <a:r>
              <a:rPr lang="en-US" err="1"/>
              <a:t>fissato</a:t>
            </a:r>
            <a:r>
              <a:rPr lang="en-US"/>
              <a:t> di </a:t>
            </a:r>
            <a:r>
              <a:rPr lang="en-US" err="1"/>
              <a:t>regola</a:t>
            </a:r>
            <a:r>
              <a:rPr lang="en-US"/>
              <a:t> al 50% del </a:t>
            </a:r>
            <a:r>
              <a:rPr lang="en-US" err="1"/>
              <a:t>costo</a:t>
            </a:r>
            <a:r>
              <a:rPr lang="en-US" dirty="0"/>
              <a:t> </a:t>
            </a:r>
            <a:r>
              <a:rPr lang="en-US" err="1"/>
              <a:t>complessivo</a:t>
            </a:r>
            <a:r>
              <a:rPr lang="en-US" dirty="0"/>
              <a:t> </a:t>
            </a:r>
            <a:r>
              <a:rPr lang="en-US" err="1"/>
              <a:t>dell’opera</a:t>
            </a:r>
            <a:r>
              <a:rPr lang="en-US" dirty="0"/>
              <a:t> </a:t>
            </a:r>
            <a:r>
              <a:rPr lang="en-US" err="1"/>
              <a:t>audiovisiva</a:t>
            </a:r>
            <a:r>
              <a:rPr lang="en-US"/>
              <a:t>, è </a:t>
            </a:r>
            <a:r>
              <a:rPr lang="en-US" err="1"/>
              <a:t>innalzato</a:t>
            </a:r>
            <a:r>
              <a:rPr lang="en-US" dirty="0"/>
              <a:t> </a:t>
            </a:r>
            <a:r>
              <a:rPr lang="en-US" err="1"/>
              <a:t>fino</a:t>
            </a:r>
            <a:r>
              <a:rPr lang="en-US"/>
              <a:t> all’80%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24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168081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45"/>
              </a:spcBef>
            </a:pPr>
            <a:endParaRPr sz="3200" dirty="0">
              <a:latin typeface="Times New Roman"/>
              <a:cs typeface="Times New Roman"/>
            </a:endParaRPr>
          </a:p>
          <a:p>
            <a:pPr marL="344170" marR="200025">
              <a:lnSpc>
                <a:spcPts val="3460"/>
              </a:lnSpc>
              <a:spcBef>
                <a:spcPts val="5"/>
              </a:spcBef>
            </a:pPr>
            <a:r>
              <a:rPr sz="3200" spc="-160" dirty="0">
                <a:solidFill>
                  <a:srgbClr val="FFFFFF"/>
                </a:solidFill>
                <a:latin typeface="Verdana"/>
                <a:cs typeface="Verdana"/>
              </a:rPr>
              <a:t>CRITERI</a:t>
            </a:r>
            <a:r>
              <a:rPr sz="3200" spc="-4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Verdana"/>
                <a:cs typeface="Verdana"/>
              </a:rPr>
              <a:t>DI </a:t>
            </a:r>
            <a:r>
              <a:rPr sz="3200" spc="-45" dirty="0">
                <a:solidFill>
                  <a:srgbClr val="FFFFFF"/>
                </a:solidFill>
                <a:latin typeface="Verdana"/>
                <a:cs typeface="Verdana"/>
              </a:rPr>
              <a:t>VALUTAZIONE </a:t>
            </a:r>
            <a:r>
              <a:rPr sz="3200" spc="-90" dirty="0">
                <a:solidFill>
                  <a:srgbClr val="FFFFFF"/>
                </a:solidFill>
                <a:latin typeface="Verdana"/>
                <a:cs typeface="Verdana"/>
              </a:rPr>
              <a:t>DEI</a:t>
            </a:r>
            <a:r>
              <a:rPr sz="3200" spc="-4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Verdana"/>
                <a:cs typeface="Verdana"/>
              </a:rPr>
              <a:t>PROGETTI</a:t>
            </a:r>
            <a:endParaRPr sz="3200" dirty="0">
              <a:latin typeface="Verdana"/>
              <a:cs typeface="Verdana"/>
            </a:endParaRPr>
          </a:p>
          <a:p>
            <a:pPr marL="344170">
              <a:spcBef>
                <a:spcPts val="3010"/>
              </a:spcBef>
            </a:pPr>
            <a:r>
              <a:rPr lang="en-US" sz="3200" spc="-605" dirty="0">
                <a:solidFill>
                  <a:srgbClr val="FFFFFF"/>
                </a:solidFill>
                <a:latin typeface="Verdana"/>
                <a:cs typeface="Verdana"/>
              </a:rPr>
              <a:t>1 /4</a:t>
            </a:r>
            <a:endParaRPr lang="en-US" sz="3200" spc="-605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>
              <a:spcBef>
                <a:spcPts val="3010"/>
              </a:spcBef>
            </a:pPr>
            <a:endParaRPr lang="en-US" sz="3200" spc="-605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>
              <a:spcBef>
                <a:spcPts val="3010"/>
              </a:spcBef>
            </a:pPr>
            <a:endParaRPr lang="en-US" sz="3200" spc="-605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7188" y="762076"/>
            <a:ext cx="7552690" cy="3550331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212090" indent="-201930">
              <a:lnSpc>
                <a:spcPts val="2280"/>
              </a:lnSpc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spc="-25" dirty="0" err="1">
                <a:latin typeface="Verdana"/>
                <a:cs typeface="Verdana"/>
              </a:rPr>
              <a:t>istruttoria</a:t>
            </a:r>
            <a:r>
              <a:rPr sz="2000" spc="-155" dirty="0">
                <a:latin typeface="Verdana"/>
                <a:cs typeface="Verdana"/>
              </a:rPr>
              <a:t> </a:t>
            </a:r>
            <a:r>
              <a:rPr sz="2000" spc="-40" dirty="0" err="1">
                <a:latin typeface="Verdana"/>
                <a:cs typeface="Verdana"/>
              </a:rPr>
              <a:t>formale</a:t>
            </a:r>
            <a:r>
              <a:rPr lang="en-US" sz="2000" spc="-40" dirty="0">
                <a:latin typeface="Verdana"/>
                <a:cs typeface="Verdana"/>
              </a:rPr>
              <a:t>:</a:t>
            </a:r>
            <a:endParaRPr lang="en-US" sz="1600" dirty="0">
              <a:latin typeface="Verdana"/>
              <a:cs typeface="Verdana"/>
            </a:endParaRPr>
          </a:p>
          <a:p>
            <a:pPr marL="10160">
              <a:lnSpc>
                <a:spcPts val="2280"/>
              </a:lnSpc>
              <a:spcBef>
                <a:spcPts val="105"/>
              </a:spcBef>
              <a:buClr>
                <a:srgbClr val="99CA38"/>
              </a:buClr>
              <a:buSzPct val="95000"/>
              <a:tabLst>
                <a:tab pos="212090" algn="l"/>
              </a:tabLst>
            </a:pPr>
            <a:r>
              <a:rPr lang="en-US" sz="2000" spc="-165" dirty="0">
                <a:latin typeface="Verdana"/>
                <a:cs typeface="Verdana"/>
              </a:rPr>
              <a:t> </a:t>
            </a:r>
            <a:r>
              <a:rPr sz="1600" dirty="0">
                <a:latin typeface="Verdana"/>
                <a:cs typeface="Verdana"/>
              </a:rPr>
              <a:t>per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sz="1600" spc="-40" dirty="0" err="1">
                <a:latin typeface="Verdana"/>
                <a:cs typeface="Verdana"/>
              </a:rPr>
              <a:t>verificare</a:t>
            </a:r>
            <a:r>
              <a:rPr sz="1600" spc="-180" dirty="0">
                <a:latin typeface="Verdana"/>
                <a:cs typeface="Verdana"/>
              </a:rPr>
              <a:t> </a:t>
            </a:r>
            <a:r>
              <a:rPr sz="1600" spc="-35" dirty="0">
                <a:latin typeface="Verdana"/>
                <a:cs typeface="Verdana"/>
              </a:rPr>
              <a:t>la</a:t>
            </a:r>
            <a:r>
              <a:rPr sz="1600" spc="-120" dirty="0">
                <a:latin typeface="Verdana"/>
                <a:cs typeface="Verdana"/>
              </a:rPr>
              <a:t> </a:t>
            </a:r>
            <a:r>
              <a:rPr sz="1600" spc="-35" dirty="0" err="1">
                <a:latin typeface="Verdana"/>
                <a:cs typeface="Verdana"/>
              </a:rPr>
              <a:t>sussistenza</a:t>
            </a:r>
            <a:r>
              <a:rPr sz="1600" spc="-175" dirty="0">
                <a:latin typeface="Verdana"/>
                <a:cs typeface="Verdana"/>
              </a:rPr>
              <a:t> </a:t>
            </a:r>
            <a:r>
              <a:rPr sz="1600" dirty="0" err="1">
                <a:latin typeface="Verdana"/>
                <a:cs typeface="Verdana"/>
              </a:rPr>
              <a:t>dei</a:t>
            </a:r>
            <a:r>
              <a:rPr sz="1600" spc="-135" dirty="0">
                <a:latin typeface="Verdana"/>
                <a:cs typeface="Verdana"/>
              </a:rPr>
              <a:t> </a:t>
            </a:r>
            <a:r>
              <a:rPr lang="en-US" sz="1600" spc="-10" dirty="0" err="1">
                <a:latin typeface="Verdana"/>
                <a:cs typeface="Verdana"/>
              </a:rPr>
              <a:t>requisiti</a:t>
            </a:r>
            <a:r>
              <a:rPr lang="en-US" sz="1600" spc="-10" dirty="0">
                <a:latin typeface="Verdana"/>
                <a:cs typeface="Verdana"/>
              </a:rPr>
              <a:t> </a:t>
            </a:r>
            <a:r>
              <a:rPr lang="en-US" sz="1600" spc="-40" dirty="0" err="1">
                <a:latin typeface="Verdana"/>
                <a:cs typeface="Verdana"/>
              </a:rPr>
              <a:t>previsti</a:t>
            </a:r>
            <a:r>
              <a:rPr sz="1600" spc="-16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dal</a:t>
            </a:r>
            <a:r>
              <a:rPr sz="1600" spc="-160" dirty="0">
                <a:latin typeface="Verdana"/>
                <a:cs typeface="Verdana"/>
              </a:rPr>
              <a:t> </a:t>
            </a:r>
            <a:r>
              <a:rPr sz="1600" spc="-10" dirty="0">
                <a:latin typeface="Verdana"/>
                <a:cs typeface="Verdana"/>
              </a:rPr>
              <a:t>bando</a:t>
            </a:r>
            <a:r>
              <a:rPr lang="en-US" sz="1600" spc="-10" dirty="0">
                <a:latin typeface="Verdana"/>
                <a:cs typeface="Verdana"/>
              </a:rPr>
              <a:t>, con </a:t>
            </a:r>
            <a:r>
              <a:rPr lang="en-US" sz="1600" spc="-10" dirty="0" err="1">
                <a:latin typeface="Verdana"/>
                <a:cs typeface="Verdana"/>
              </a:rPr>
              <a:t>eventuali</a:t>
            </a:r>
            <a:endParaRPr lang="en-US" sz="1600" spc="-10" dirty="0">
              <a:latin typeface="Verdana"/>
              <a:cs typeface="Verdana"/>
            </a:endParaRPr>
          </a:p>
          <a:p>
            <a:pPr marL="10160">
              <a:lnSpc>
                <a:spcPts val="2280"/>
              </a:lnSpc>
              <a:spcBef>
                <a:spcPts val="105"/>
              </a:spcBef>
              <a:tabLst>
                <a:tab pos="212090" algn="l"/>
              </a:tabLst>
            </a:pPr>
            <a:r>
              <a:rPr lang="en-US" sz="1600" spc="-10" dirty="0">
                <a:latin typeface="Verdana"/>
                <a:cs typeface="Verdana"/>
              </a:rPr>
              <a:t> </a:t>
            </a:r>
            <a:r>
              <a:rPr lang="en-US" sz="1600" spc="-10" dirty="0" err="1">
                <a:latin typeface="Verdana"/>
                <a:cs typeface="Verdana"/>
              </a:rPr>
              <a:t>richieste</a:t>
            </a:r>
            <a:r>
              <a:rPr lang="en-US" sz="1600" spc="-10" dirty="0">
                <a:latin typeface="Verdana"/>
                <a:cs typeface="Verdana"/>
              </a:rPr>
              <a:t> di </a:t>
            </a:r>
            <a:r>
              <a:rPr lang="en-US" sz="1600" spc="-10" dirty="0" err="1">
                <a:latin typeface="Verdana"/>
                <a:cs typeface="Verdana"/>
              </a:rPr>
              <a:t>integrazioni</a:t>
            </a:r>
            <a:endParaRPr lang="en-US" sz="1600" spc="-1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pc="-20" dirty="0" err="1">
                <a:latin typeface="Verdana"/>
                <a:cs typeface="Verdana"/>
              </a:rPr>
              <a:t>valutazione</a:t>
            </a:r>
            <a:r>
              <a:rPr spc="-15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di</a:t>
            </a:r>
            <a:r>
              <a:rPr spc="-130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merito</a:t>
            </a:r>
            <a:r>
              <a:rPr spc="-10" dirty="0">
                <a:latin typeface="Verdana"/>
                <a:cs typeface="Verdana"/>
              </a:rPr>
              <a:t>:</a:t>
            </a:r>
            <a:endParaRPr dirty="0">
              <a:latin typeface="Verdana"/>
              <a:cs typeface="Verdana"/>
            </a:endParaRPr>
          </a:p>
          <a:p>
            <a:pPr marL="742315" lvl="1" indent="-226695">
              <a:spcBef>
                <a:spcPts val="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742315" algn="l"/>
              </a:tabLst>
            </a:pPr>
            <a:r>
              <a:rPr lang="en-US" dirty="0">
                <a:latin typeface="Verdana"/>
                <a:cs typeface="Verdana"/>
              </a:rPr>
              <a:t>*</a:t>
            </a:r>
            <a:r>
              <a:rPr dirty="0" err="1">
                <a:latin typeface="Verdana"/>
                <a:cs typeface="Verdana"/>
              </a:rPr>
              <a:t>Qualità</a:t>
            </a:r>
            <a:r>
              <a:rPr spc="-17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del</a:t>
            </a:r>
            <a:r>
              <a:rPr spc="-150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progetto</a:t>
            </a:r>
            <a:endParaRPr lang="en-US" spc="-10" dirty="0">
              <a:latin typeface="Verdana"/>
              <a:cs typeface="Verdana"/>
            </a:endParaRPr>
          </a:p>
          <a:p>
            <a:pPr marL="742315" lvl="1" indent="-226695">
              <a:spcBef>
                <a:spcPts val="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742315" algn="l"/>
              </a:tabLst>
            </a:pPr>
            <a:r>
              <a:rPr spc="-25" dirty="0" err="1">
                <a:latin typeface="Verdana"/>
                <a:cs typeface="Verdana"/>
              </a:rPr>
              <a:t>Solidità</a:t>
            </a:r>
            <a:r>
              <a:rPr spc="-175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produttiva</a:t>
            </a:r>
            <a:endParaRPr dirty="0">
              <a:latin typeface="Verdana"/>
              <a:cs typeface="Verdana"/>
            </a:endParaRPr>
          </a:p>
          <a:p>
            <a:pPr marL="801370" lvl="1" indent="-285750">
              <a:spcBef>
                <a:spcPts val="3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742315" algn="l"/>
              </a:tabLst>
            </a:pPr>
            <a:r>
              <a:rPr dirty="0" err="1">
                <a:latin typeface="Verdana"/>
                <a:cs typeface="Verdana"/>
              </a:rPr>
              <a:t>Impatto</a:t>
            </a:r>
            <a:r>
              <a:rPr spc="-175" dirty="0">
                <a:latin typeface="Verdana"/>
                <a:cs typeface="Verdana"/>
              </a:rPr>
              <a:t> </a:t>
            </a:r>
            <a:r>
              <a:rPr spc="35" dirty="0" err="1">
                <a:latin typeface="Verdana"/>
                <a:cs typeface="Verdana"/>
              </a:rPr>
              <a:t>economico</a:t>
            </a:r>
            <a:r>
              <a:rPr lang="en-US" spc="35" dirty="0">
                <a:latin typeface="Verdana"/>
                <a:cs typeface="Verdana"/>
              </a:rPr>
              <a:t> </a:t>
            </a:r>
          </a:p>
          <a:p>
            <a:pPr marL="515620" lvl="1">
              <a:spcBef>
                <a:spcPts val="360"/>
              </a:spcBef>
              <a:buClr>
                <a:srgbClr val="99CA38"/>
              </a:buClr>
              <a:buSzPct val="95000"/>
              <a:tabLst>
                <a:tab pos="742315" algn="l"/>
              </a:tabLst>
            </a:pPr>
            <a:r>
              <a:rPr lang="en-US" spc="35" dirty="0">
                <a:latin typeface="Verdana"/>
                <a:cs typeface="Verdana"/>
              </a:rPr>
              <a:t>   NB: sez A </a:t>
            </a:r>
            <a:r>
              <a:rPr lang="en-US" spc="35" err="1">
                <a:latin typeface="Verdana"/>
                <a:cs typeface="Verdana"/>
              </a:rPr>
              <a:t>punteggio</a:t>
            </a:r>
            <a:r>
              <a:rPr lang="en-US" spc="35" dirty="0">
                <a:latin typeface="Verdana"/>
                <a:cs typeface="Verdana"/>
              </a:rPr>
              <a:t> max 20 – sez. B 15</a:t>
            </a:r>
          </a:p>
          <a:p>
            <a:pPr marL="742315" lvl="1" indent="-226695">
              <a:lnSpc>
                <a:spcPct val="100000"/>
              </a:lnSpc>
              <a:spcBef>
                <a:spcPts val="3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742315" algn="l"/>
              </a:tabLst>
            </a:pPr>
            <a:r>
              <a:rPr spc="-25" dirty="0" err="1">
                <a:latin typeface="Verdana"/>
                <a:cs typeface="Verdana"/>
              </a:rPr>
              <a:t>Valorizzazione</a:t>
            </a:r>
            <a:r>
              <a:rPr spc="-135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territoriale</a:t>
            </a:r>
            <a:endParaRPr dirty="0" err="1">
              <a:latin typeface="Verdana"/>
              <a:cs typeface="Verdana"/>
            </a:endParaRPr>
          </a:p>
          <a:p>
            <a:pPr marL="515620" lvl="1">
              <a:spcBef>
                <a:spcPts val="360"/>
              </a:spcBef>
              <a:buClr>
                <a:srgbClr val="99CA38"/>
              </a:buClr>
              <a:buSzPct val="95000"/>
              <a:tabLst>
                <a:tab pos="742315" algn="l"/>
              </a:tabLst>
            </a:pPr>
            <a:r>
              <a:rPr lang="en-US" spc="-10" dirty="0">
                <a:latin typeface="Verdana"/>
                <a:cs typeface="Verdana"/>
              </a:rPr>
              <a:t> </a:t>
            </a:r>
            <a:r>
              <a:rPr lang="en-US" spc="-30" dirty="0">
                <a:latin typeface="Verdana"/>
                <a:cs typeface="Verdana"/>
              </a:rPr>
              <a:t>*</a:t>
            </a:r>
            <a:r>
              <a:rPr spc="-30" dirty="0" err="1">
                <a:latin typeface="Verdana"/>
                <a:cs typeface="Verdana"/>
              </a:rPr>
              <a:t>Strategia</a:t>
            </a:r>
            <a:r>
              <a:rPr spc="-155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di</a:t>
            </a:r>
            <a:r>
              <a:rPr spc="-140" dirty="0">
                <a:latin typeface="Verdana"/>
                <a:cs typeface="Verdana"/>
              </a:rPr>
              <a:t> </a:t>
            </a:r>
            <a:r>
              <a:rPr spc="60" dirty="0" err="1">
                <a:latin typeface="Verdana"/>
                <a:cs typeface="Verdana"/>
              </a:rPr>
              <a:t>mktg</a:t>
            </a:r>
            <a:r>
              <a:rPr spc="-15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ed</a:t>
            </a:r>
            <a:r>
              <a:rPr spc="-150" dirty="0">
                <a:latin typeface="Verdana"/>
                <a:cs typeface="Verdana"/>
              </a:rPr>
              <a:t> </a:t>
            </a:r>
            <a:r>
              <a:rPr dirty="0" err="1">
                <a:latin typeface="Verdana"/>
                <a:cs typeface="Verdana"/>
              </a:rPr>
              <a:t>innovazione</a:t>
            </a:r>
            <a:r>
              <a:rPr spc="-160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produttiva</a:t>
            </a:r>
            <a:endParaRPr dirty="0" err="1">
              <a:latin typeface="Verdana"/>
              <a:cs typeface="Verdana"/>
            </a:endParaRPr>
          </a:p>
          <a:p>
            <a:pPr marL="742315" lvl="1" indent="-226695">
              <a:lnSpc>
                <a:spcPct val="100000"/>
              </a:lnSpc>
              <a:spcBef>
                <a:spcPts val="36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742315" algn="l"/>
              </a:tabLst>
            </a:pPr>
            <a:r>
              <a:rPr dirty="0" err="1">
                <a:latin typeface="Verdana"/>
                <a:cs typeface="Verdana"/>
              </a:rPr>
              <a:t>Rinnovamento</a:t>
            </a:r>
            <a:r>
              <a:rPr spc="-110" dirty="0">
                <a:latin typeface="Verdana"/>
                <a:cs typeface="Verdana"/>
              </a:rPr>
              <a:t> </a:t>
            </a:r>
            <a:r>
              <a:rPr spc="-40" dirty="0">
                <a:latin typeface="Verdana"/>
                <a:cs typeface="Verdana"/>
              </a:rPr>
              <a:t>area</a:t>
            </a:r>
            <a:r>
              <a:rPr spc="-105" dirty="0">
                <a:latin typeface="Verdana"/>
                <a:cs typeface="Verdana"/>
              </a:rPr>
              <a:t> </a:t>
            </a:r>
            <a:r>
              <a:rPr spc="-20" dirty="0" err="1">
                <a:latin typeface="Verdana"/>
                <a:cs typeface="Verdana"/>
              </a:rPr>
              <a:t>professionale</a:t>
            </a:r>
            <a:r>
              <a:rPr spc="-12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e</a:t>
            </a:r>
            <a:r>
              <a:rPr spc="-95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creativa</a:t>
            </a:r>
            <a:endParaRPr dirty="0" err="1">
              <a:latin typeface="Verdana"/>
              <a:cs typeface="Verdan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585464-199A-B9B6-3CF8-B9EE9B24E535}"/>
              </a:ext>
            </a:extLst>
          </p:cNvPr>
          <p:cNvSpPr/>
          <p:nvPr/>
        </p:nvSpPr>
        <p:spPr>
          <a:xfrm>
            <a:off x="3693799" y="4320099"/>
            <a:ext cx="7540760" cy="160141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/>
            <a:r>
              <a:rPr lang="en-US" sz="1600" dirty="0">
                <a:solidFill>
                  <a:srgbClr val="FF0000"/>
                </a:solidFill>
                <a:ea typeface="Calibri"/>
                <a:cs typeface="Calibri"/>
              </a:rPr>
              <a:t>*NEW : 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in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merito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 al 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criterio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"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Qualità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del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progetto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"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sarà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valutata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anche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la 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presenza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di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elementi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dell'opera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 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che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 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valorizzino</a:t>
            </a:r>
            <a:r>
              <a:rPr lang="en-US" sz="1600" dirty="0">
                <a:solidFill>
                  <a:schemeClr val="tx1"/>
                </a:solidFill>
                <a:ea typeface="Calibri"/>
                <a:cs typeface="Calibri"/>
              </a:rPr>
              <a:t> </a:t>
            </a:r>
            <a:r>
              <a:rPr lang="en-US" sz="1600" dirty="0" err="1">
                <a:solidFill>
                  <a:schemeClr val="tx1"/>
                </a:solidFill>
                <a:ea typeface="Calibri"/>
                <a:cs typeface="Calibri"/>
              </a:rPr>
              <a:t>g</a:t>
            </a:r>
            <a:r>
              <a:rPr lang="en-US" sz="1600" dirty="0" err="1">
                <a:solidFill>
                  <a:srgbClr val="000000"/>
                </a:solidFill>
                <a:ea typeface="Calibri"/>
                <a:cs typeface="Calibri"/>
              </a:rPr>
              <a:t>ruppi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Calibri"/>
                <a:cs typeface="Calibri"/>
              </a:rPr>
              <a:t>sottorappresentati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 e/o </a:t>
            </a:r>
            <a:r>
              <a:rPr lang="en-US" sz="1600" dirty="0" err="1">
                <a:solidFill>
                  <a:srgbClr val="000000"/>
                </a:solidFill>
                <a:ea typeface="Calibri"/>
                <a:cs typeface="Calibri"/>
              </a:rPr>
              <a:t>potenzialmente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Calibri"/>
                <a:cs typeface="Calibri"/>
              </a:rPr>
              <a:t>discriminati</a:t>
            </a:r>
            <a:r>
              <a:rPr lang="en-US" sz="1600" dirty="0">
                <a:solidFill>
                  <a:srgbClr val="000000"/>
                </a:solidFill>
                <a:ea typeface="Calibri"/>
                <a:cs typeface="Calibri"/>
              </a:rPr>
              <a:t>.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</a:p>
          <a:p>
            <a:pPr algn="just"/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Analogamente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, in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merito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al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criterio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"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Startegia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di MKTG e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innovazione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produttiva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sarà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valutata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la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presenza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attività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di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formazione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e/o tutela delle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persone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coinvolte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nella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produzione sui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temi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della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diversità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equità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inclusione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e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accessibilità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. </a:t>
            </a:r>
            <a:endParaRPr lang="en-US" sz="1600" dirty="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57364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2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8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347345" marR="471170">
              <a:lnSpc>
                <a:spcPct val="90000"/>
              </a:lnSpc>
            </a:pPr>
            <a:r>
              <a:rPr sz="2900" spc="-160" dirty="0">
                <a:solidFill>
                  <a:srgbClr val="FFFFFF"/>
                </a:solidFill>
                <a:latin typeface="Verdana"/>
                <a:cs typeface="Verdana"/>
              </a:rPr>
              <a:t>CRITERI</a:t>
            </a:r>
            <a:r>
              <a:rPr sz="2900" spc="-3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spc="-25" dirty="0">
                <a:solidFill>
                  <a:srgbClr val="FFFFFF"/>
                </a:solidFill>
                <a:latin typeface="Verdana"/>
                <a:cs typeface="Verdana"/>
              </a:rPr>
              <a:t>DI </a:t>
            </a:r>
            <a:r>
              <a:rPr sz="2900" spc="-45" dirty="0">
                <a:solidFill>
                  <a:srgbClr val="FFFFFF"/>
                </a:solidFill>
                <a:latin typeface="Verdana"/>
                <a:cs typeface="Verdana"/>
              </a:rPr>
              <a:t>VALUTAZIONE </a:t>
            </a:r>
            <a:r>
              <a:rPr sz="2900" spc="-90" dirty="0">
                <a:solidFill>
                  <a:srgbClr val="FFFFFF"/>
                </a:solidFill>
                <a:latin typeface="Verdana"/>
                <a:cs typeface="Verdana"/>
              </a:rPr>
              <a:t>DEI</a:t>
            </a:r>
            <a:r>
              <a:rPr sz="2900" spc="-3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Verdana"/>
                <a:cs typeface="Verdana"/>
              </a:rPr>
              <a:t>PROGETTI</a:t>
            </a:r>
            <a:endParaRPr sz="2900" dirty="0">
              <a:latin typeface="Verdana"/>
              <a:cs typeface="Verdana"/>
            </a:endParaRPr>
          </a:p>
          <a:p>
            <a:pPr marL="347345">
              <a:lnSpc>
                <a:spcPct val="100000"/>
              </a:lnSpc>
              <a:spcBef>
                <a:spcPts val="2750"/>
              </a:spcBef>
            </a:pPr>
            <a:r>
              <a:rPr sz="2900" spc="-340" dirty="0">
                <a:solidFill>
                  <a:srgbClr val="FFFFFF"/>
                </a:solidFill>
                <a:latin typeface="Verdana"/>
                <a:cs typeface="Verdana"/>
              </a:rPr>
              <a:t>2/</a:t>
            </a:r>
            <a:r>
              <a:rPr lang="it-IT" sz="2900" spc="-34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29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7345">
              <a:spcBef>
                <a:spcPts val="2750"/>
              </a:spcBef>
            </a:pPr>
            <a:endParaRPr lang="en-US" sz="2900" spc="-34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7345">
              <a:spcBef>
                <a:spcPts val="2750"/>
              </a:spcBef>
            </a:pPr>
            <a:endParaRPr lang="en-US" sz="2900" spc="-34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7286" y="2594432"/>
            <a:ext cx="52609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40">
                <a:solidFill>
                  <a:srgbClr val="99CA38"/>
                </a:solidFill>
                <a:latin typeface="Arial MT"/>
                <a:cs typeface="Arial MT"/>
              </a:rPr>
              <a:t>🞄</a:t>
            </a:r>
            <a:r>
              <a:rPr sz="2000" spc="180">
                <a:solidFill>
                  <a:srgbClr val="99CA38"/>
                </a:solidFill>
                <a:latin typeface="Arial MT"/>
                <a:cs typeface="Arial MT"/>
              </a:rPr>
              <a:t> </a:t>
            </a:r>
            <a:r>
              <a:rPr sz="2000" spc="-20">
                <a:solidFill>
                  <a:srgbClr val="404040"/>
                </a:solidFill>
              </a:rPr>
              <a:t>SEZIONE</a:t>
            </a:r>
            <a:r>
              <a:rPr sz="2000" spc="-225">
                <a:solidFill>
                  <a:srgbClr val="404040"/>
                </a:solidFill>
              </a:rPr>
              <a:t> </a:t>
            </a:r>
            <a:r>
              <a:rPr sz="2000" spc="-245">
                <a:solidFill>
                  <a:srgbClr val="404040"/>
                </a:solidFill>
              </a:rPr>
              <a:t>A:</a:t>
            </a:r>
            <a:r>
              <a:rPr sz="2000" spc="-170">
                <a:solidFill>
                  <a:srgbClr val="404040"/>
                </a:solidFill>
              </a:rPr>
              <a:t> </a:t>
            </a:r>
            <a:r>
              <a:rPr sz="2000" spc="50">
                <a:solidFill>
                  <a:srgbClr val="404040"/>
                </a:solidFill>
              </a:rPr>
              <a:t>punteggio</a:t>
            </a:r>
            <a:r>
              <a:rPr sz="2000" spc="-200">
                <a:solidFill>
                  <a:srgbClr val="404040"/>
                </a:solidFill>
              </a:rPr>
              <a:t> </a:t>
            </a:r>
            <a:r>
              <a:rPr sz="2000" spc="60">
                <a:solidFill>
                  <a:srgbClr val="404040"/>
                </a:solidFill>
              </a:rPr>
              <a:t>minimo</a:t>
            </a:r>
            <a:r>
              <a:rPr sz="2000" spc="-200">
                <a:solidFill>
                  <a:srgbClr val="404040"/>
                </a:solidFill>
              </a:rPr>
              <a:t> </a:t>
            </a:r>
            <a:r>
              <a:rPr sz="2000">
                <a:solidFill>
                  <a:srgbClr val="404040"/>
                </a:solidFill>
              </a:rPr>
              <a:t>80</a:t>
            </a:r>
            <a:r>
              <a:rPr sz="2000" spc="-185">
                <a:solidFill>
                  <a:srgbClr val="404040"/>
                </a:solidFill>
              </a:rPr>
              <a:t> </a:t>
            </a:r>
            <a:r>
              <a:rPr sz="2000" spc="-10">
                <a:solidFill>
                  <a:srgbClr val="404040"/>
                </a:solidFill>
              </a:rPr>
              <a:t>punti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6811" y="2926588"/>
            <a:ext cx="5258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40">
                <a:solidFill>
                  <a:srgbClr val="99CA38"/>
                </a:solidFill>
                <a:latin typeface="Arial MT"/>
                <a:cs typeface="Arial MT"/>
              </a:rPr>
              <a:t>🞄</a:t>
            </a:r>
            <a:r>
              <a:rPr sz="2000" spc="185">
                <a:solidFill>
                  <a:srgbClr val="99CA38"/>
                </a:solidFill>
                <a:latin typeface="Arial MT"/>
                <a:cs typeface="Arial MT"/>
              </a:rPr>
              <a:t> </a:t>
            </a:r>
            <a:r>
              <a:rPr sz="2000" spc="-30">
                <a:solidFill>
                  <a:srgbClr val="404040"/>
                </a:solidFill>
                <a:latin typeface="Verdana"/>
                <a:cs typeface="Verdana"/>
              </a:rPr>
              <a:t>SEZIONE</a:t>
            </a:r>
            <a:r>
              <a:rPr sz="2000" spc="-21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200">
                <a:solidFill>
                  <a:srgbClr val="404040"/>
                </a:solidFill>
                <a:latin typeface="Verdana"/>
                <a:cs typeface="Verdana"/>
              </a:rPr>
              <a:t>B:</a:t>
            </a:r>
            <a:r>
              <a:rPr sz="2000" spc="-18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50">
                <a:solidFill>
                  <a:srgbClr val="404040"/>
                </a:solidFill>
                <a:latin typeface="Verdana"/>
                <a:cs typeface="Verdana"/>
              </a:rPr>
              <a:t>punteggio</a:t>
            </a:r>
            <a:r>
              <a:rPr sz="2000" spc="-19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65">
                <a:solidFill>
                  <a:srgbClr val="404040"/>
                </a:solidFill>
                <a:latin typeface="Verdana"/>
                <a:cs typeface="Verdana"/>
              </a:rPr>
              <a:t>minimo</a:t>
            </a:r>
            <a:r>
              <a:rPr sz="2000" spc="-19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45">
                <a:solidFill>
                  <a:srgbClr val="404040"/>
                </a:solidFill>
                <a:latin typeface="Verdana"/>
                <a:cs typeface="Verdana"/>
              </a:rPr>
              <a:t>70</a:t>
            </a:r>
            <a:r>
              <a:rPr sz="2000" spc="-18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punti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58716" y="3435223"/>
            <a:ext cx="31197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0">
                <a:solidFill>
                  <a:srgbClr val="404040"/>
                </a:solidFill>
                <a:latin typeface="Verdana"/>
                <a:cs typeface="Verdana"/>
              </a:rPr>
              <a:t>punteggio</a:t>
            </a:r>
            <a:r>
              <a:rPr sz="2000" spc="-17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55">
                <a:solidFill>
                  <a:srgbClr val="404040"/>
                </a:solidFill>
                <a:latin typeface="Verdana"/>
                <a:cs typeface="Verdana"/>
              </a:rPr>
              <a:t>massimo:</a:t>
            </a:r>
            <a:r>
              <a:rPr sz="2000" spc="-18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14">
                <a:solidFill>
                  <a:srgbClr val="404040"/>
                </a:solidFill>
                <a:latin typeface="Verdana"/>
                <a:cs typeface="Verdana"/>
              </a:rPr>
              <a:t>100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4886" y="4041266"/>
            <a:ext cx="7158355" cy="1567096"/>
          </a:xfrm>
          <a:prstGeom prst="rect">
            <a:avLst/>
          </a:prstGeom>
        </p:spPr>
        <p:txBody>
          <a:bodyPr vert="horz" wrap="square" lIns="0" tIns="43180" rIns="0" bIns="0" rtlCol="0" anchor="t">
            <a:spAutoFit/>
          </a:bodyPr>
          <a:lstStyle/>
          <a:p>
            <a:pPr marL="194945" marR="5080" indent="-182880" algn="just">
              <a:lnSpc>
                <a:spcPct val="90000"/>
              </a:lnSpc>
              <a:spcBef>
                <a:spcPts val="340"/>
              </a:spcBef>
            </a:pPr>
            <a:r>
              <a:rPr sz="2000" spc="-1040">
                <a:solidFill>
                  <a:srgbClr val="99CA38"/>
                </a:solidFill>
                <a:latin typeface="Arial MT"/>
                <a:cs typeface="Arial MT"/>
              </a:rPr>
              <a:t>🞄</a:t>
            </a:r>
            <a:r>
              <a:rPr spc="160">
                <a:solidFill>
                  <a:srgbClr val="99CA38"/>
                </a:solidFill>
                <a:latin typeface="Arial MT"/>
                <a:cs typeface="Arial MT"/>
              </a:rPr>
              <a:t> </a:t>
            </a:r>
            <a:r>
              <a:rPr spc="-110">
                <a:solidFill>
                  <a:srgbClr val="404040"/>
                </a:solidFill>
                <a:latin typeface="Verdana"/>
                <a:cs typeface="Verdana"/>
              </a:rPr>
              <a:t>NB:</a:t>
            </a:r>
            <a:r>
              <a:rPr spc="180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5">
                <a:solidFill>
                  <a:srgbClr val="404040"/>
                </a:solidFill>
                <a:latin typeface="Verdana"/>
                <a:cs typeface="Verdana"/>
              </a:rPr>
              <a:t>L’attribuzione</a:t>
            </a:r>
            <a:r>
              <a:rPr spc="180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15">
                <a:solidFill>
                  <a:srgbClr val="404040"/>
                </a:solidFill>
                <a:latin typeface="Verdana"/>
                <a:cs typeface="Verdana"/>
              </a:rPr>
              <a:t>dei</a:t>
            </a:r>
            <a:r>
              <a:rPr spc="1814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50">
                <a:solidFill>
                  <a:srgbClr val="404040"/>
                </a:solidFill>
                <a:latin typeface="Verdana"/>
                <a:cs typeface="Verdana"/>
              </a:rPr>
              <a:t>punteggi</a:t>
            </a:r>
            <a:r>
              <a:rPr spc="180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15">
                <a:solidFill>
                  <a:srgbClr val="404040"/>
                </a:solidFill>
                <a:latin typeface="Verdana"/>
                <a:cs typeface="Verdana"/>
              </a:rPr>
              <a:t>automatici</a:t>
            </a:r>
            <a:r>
              <a:rPr spc="181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50">
                <a:solidFill>
                  <a:srgbClr val="404040"/>
                </a:solidFill>
                <a:latin typeface="Verdana"/>
                <a:cs typeface="Verdana"/>
              </a:rPr>
              <a:t>di</a:t>
            </a:r>
            <a:r>
              <a:rPr spc="1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>
                <a:solidFill>
                  <a:srgbClr val="404040"/>
                </a:solidFill>
                <a:latin typeface="Verdana"/>
                <a:cs typeface="Verdana"/>
              </a:rPr>
              <a:t>premialità</a:t>
            </a:r>
            <a:r>
              <a:rPr spc="53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75">
                <a:solidFill>
                  <a:srgbClr val="404040"/>
                </a:solidFill>
                <a:latin typeface="Verdana"/>
                <a:cs typeface="Verdana"/>
              </a:rPr>
              <a:t>avverrà</a:t>
            </a:r>
            <a:r>
              <a:rPr spc="53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25">
                <a:solidFill>
                  <a:srgbClr val="404040"/>
                </a:solidFill>
                <a:latin typeface="Verdana"/>
                <a:cs typeface="Verdana"/>
              </a:rPr>
              <a:t>sulla</a:t>
            </a:r>
            <a:r>
              <a:rPr spc="53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15">
                <a:solidFill>
                  <a:srgbClr val="404040"/>
                </a:solidFill>
                <a:latin typeface="Verdana"/>
                <a:cs typeface="Verdana"/>
              </a:rPr>
              <a:t>base</a:t>
            </a:r>
            <a:r>
              <a:rPr spc="54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5">
                <a:solidFill>
                  <a:srgbClr val="404040"/>
                </a:solidFill>
                <a:latin typeface="Verdana"/>
                <a:cs typeface="Verdana"/>
              </a:rPr>
              <a:t>delle</a:t>
            </a:r>
            <a:r>
              <a:rPr spc="54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5">
                <a:solidFill>
                  <a:srgbClr val="404040"/>
                </a:solidFill>
                <a:latin typeface="Verdana"/>
                <a:cs typeface="Verdana"/>
              </a:rPr>
              <a:t>autodichiarazioni</a:t>
            </a:r>
            <a:r>
              <a:rPr spc="2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10">
                <a:solidFill>
                  <a:srgbClr val="404040"/>
                </a:solidFill>
                <a:latin typeface="Verdana"/>
                <a:cs typeface="Verdana"/>
              </a:rPr>
              <a:t>fornite</a:t>
            </a:r>
            <a:r>
              <a:rPr spc="50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25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pc="49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40">
                <a:solidFill>
                  <a:srgbClr val="404040"/>
                </a:solidFill>
                <a:latin typeface="Verdana"/>
                <a:cs typeface="Verdana"/>
              </a:rPr>
              <a:t>fase</a:t>
            </a:r>
            <a:r>
              <a:rPr spc="49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35">
                <a:solidFill>
                  <a:srgbClr val="404040"/>
                </a:solidFill>
                <a:latin typeface="Verdana"/>
                <a:cs typeface="Verdana"/>
              </a:rPr>
              <a:t>di</a:t>
            </a:r>
            <a:r>
              <a:rPr spc="509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15">
                <a:solidFill>
                  <a:srgbClr val="404040"/>
                </a:solidFill>
                <a:latin typeface="Verdana"/>
                <a:cs typeface="Verdana"/>
              </a:rPr>
              <a:t>candidatura,</a:t>
            </a:r>
            <a:r>
              <a:rPr spc="49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40">
                <a:solidFill>
                  <a:srgbClr val="404040"/>
                </a:solidFill>
                <a:latin typeface="Verdana"/>
                <a:cs typeface="Verdana"/>
              </a:rPr>
              <a:t>che</a:t>
            </a:r>
            <a:r>
              <a:rPr spc="509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>
                <a:solidFill>
                  <a:srgbClr val="404040"/>
                </a:solidFill>
                <a:latin typeface="Verdana"/>
                <a:cs typeface="Verdana"/>
              </a:rPr>
              <a:t>dovranno</a:t>
            </a:r>
            <a:r>
              <a:rPr spc="50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40">
                <a:solidFill>
                  <a:srgbClr val="404040"/>
                </a:solidFill>
                <a:latin typeface="Verdana"/>
                <a:cs typeface="Verdana"/>
              </a:rPr>
              <a:t>essere</a:t>
            </a:r>
            <a:r>
              <a:rPr spc="-2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20">
                <a:solidFill>
                  <a:srgbClr val="404040"/>
                </a:solidFill>
                <a:latin typeface="Verdana"/>
                <a:cs typeface="Verdana"/>
              </a:rPr>
              <a:t>obbligatoriamente</a:t>
            </a:r>
            <a:r>
              <a:rPr spc="16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40">
                <a:solidFill>
                  <a:srgbClr val="404040"/>
                </a:solidFill>
                <a:latin typeface="Verdana"/>
                <a:cs typeface="Verdana"/>
              </a:rPr>
              <a:t>mantenute</a:t>
            </a:r>
            <a:r>
              <a:rPr spc="16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25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pc="15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45">
                <a:solidFill>
                  <a:srgbClr val="404040"/>
                </a:solidFill>
                <a:latin typeface="Verdana"/>
                <a:cs typeface="Verdana"/>
              </a:rPr>
              <a:t>fase</a:t>
            </a:r>
            <a:r>
              <a:rPr spc="15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35">
                <a:solidFill>
                  <a:srgbClr val="404040"/>
                </a:solidFill>
                <a:latin typeface="Verdana"/>
                <a:cs typeface="Verdana"/>
              </a:rPr>
              <a:t>di</a:t>
            </a:r>
            <a:r>
              <a:rPr spc="15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25">
                <a:solidFill>
                  <a:srgbClr val="404040"/>
                </a:solidFill>
                <a:latin typeface="Verdana"/>
                <a:cs typeface="Verdana"/>
              </a:rPr>
              <a:t>realizzazione</a:t>
            </a:r>
            <a:r>
              <a:rPr spc="2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15">
                <a:solidFill>
                  <a:srgbClr val="404040"/>
                </a:solidFill>
                <a:latin typeface="Verdana"/>
                <a:cs typeface="Verdana"/>
              </a:rPr>
              <a:t>del</a:t>
            </a:r>
            <a:r>
              <a:rPr spc="-18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15">
                <a:solidFill>
                  <a:srgbClr val="404040"/>
                </a:solidFill>
                <a:latin typeface="Verdana"/>
                <a:cs typeface="Verdana"/>
              </a:rPr>
              <a:t>progetto,</a:t>
            </a:r>
            <a:r>
              <a:rPr spc="-19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25">
                <a:solidFill>
                  <a:srgbClr val="404040"/>
                </a:solidFill>
                <a:latin typeface="Verdana"/>
                <a:cs typeface="Verdana"/>
              </a:rPr>
              <a:t>pena</a:t>
            </a:r>
            <a:r>
              <a:rPr spc="-20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40">
                <a:solidFill>
                  <a:srgbClr val="404040"/>
                </a:solidFill>
                <a:latin typeface="Verdana"/>
                <a:cs typeface="Verdana"/>
              </a:rPr>
              <a:t>la</a:t>
            </a:r>
            <a:r>
              <a:rPr spc="-204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10">
                <a:solidFill>
                  <a:srgbClr val="404040"/>
                </a:solidFill>
                <a:latin typeface="Verdana"/>
                <a:cs typeface="Verdana"/>
              </a:rPr>
              <a:t>decurtazione</a:t>
            </a:r>
            <a:r>
              <a:rPr spc="-21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20">
                <a:solidFill>
                  <a:srgbClr val="404040"/>
                </a:solidFill>
                <a:latin typeface="Verdana"/>
                <a:cs typeface="Verdana"/>
              </a:rPr>
              <a:t>in</a:t>
            </a:r>
            <a:r>
              <a:rPr spc="-21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15">
                <a:solidFill>
                  <a:srgbClr val="404040"/>
                </a:solidFill>
                <a:latin typeface="Verdana"/>
                <a:cs typeface="Verdana"/>
              </a:rPr>
              <a:t>misura</a:t>
            </a:r>
            <a:r>
              <a:rPr spc="-204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5">
                <a:solidFill>
                  <a:srgbClr val="404040"/>
                </a:solidFill>
                <a:latin typeface="Verdana"/>
                <a:cs typeface="Verdana"/>
              </a:rPr>
              <a:t>del</a:t>
            </a:r>
            <a:r>
              <a:rPr spc="-18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365">
                <a:solidFill>
                  <a:srgbClr val="404040"/>
                </a:solidFill>
                <a:latin typeface="Verdana"/>
                <a:cs typeface="Verdana"/>
              </a:rPr>
              <a:t>10</a:t>
            </a:r>
            <a:r>
              <a:rPr lang="it-IT" spc="-36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365">
                <a:solidFill>
                  <a:srgbClr val="404040"/>
                </a:solidFill>
                <a:latin typeface="Verdana"/>
                <a:cs typeface="Verdana"/>
              </a:rPr>
              <a:t>%</a:t>
            </a:r>
            <a:r>
              <a:rPr spc="-22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5">
                <a:solidFill>
                  <a:srgbClr val="404040"/>
                </a:solidFill>
                <a:latin typeface="Verdana"/>
                <a:cs typeface="Verdana"/>
              </a:rPr>
              <a:t>del</a:t>
            </a:r>
            <a:r>
              <a:rPr spc="-3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10">
                <a:solidFill>
                  <a:srgbClr val="404040"/>
                </a:solidFill>
                <a:latin typeface="Verdana"/>
                <a:cs typeface="Verdana"/>
              </a:rPr>
              <a:t>contributo</a:t>
            </a:r>
            <a:r>
              <a:rPr spc="-27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20">
                <a:solidFill>
                  <a:srgbClr val="404040"/>
                </a:solidFill>
                <a:latin typeface="Verdana"/>
                <a:cs typeface="Verdana"/>
              </a:rPr>
              <a:t>effettivamente</a:t>
            </a:r>
            <a:r>
              <a:rPr spc="-254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pc="-30">
                <a:solidFill>
                  <a:srgbClr val="404040"/>
                </a:solidFill>
                <a:latin typeface="Verdana"/>
                <a:cs typeface="Verdana"/>
              </a:rPr>
              <a:t>liquidabile.</a:t>
            </a:r>
            <a:endParaRPr>
              <a:latin typeface="Verdana"/>
              <a:cs typeface="Verdana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1DB7C88F-A97A-5025-797C-EA4EEAF3ECDB}"/>
              </a:ext>
            </a:extLst>
          </p:cNvPr>
          <p:cNvSpPr txBox="1"/>
          <p:nvPr/>
        </p:nvSpPr>
        <p:spPr>
          <a:xfrm>
            <a:off x="3961003" y="671677"/>
            <a:ext cx="3926204" cy="14281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459"/>
              </a:spcBef>
              <a:tabLst>
                <a:tab pos="2915285" algn="l"/>
              </a:tabLst>
            </a:pPr>
            <a:r>
              <a:rPr sz="2000" spc="-65">
                <a:latin typeface="Verdana"/>
                <a:cs typeface="Verdana"/>
              </a:rPr>
              <a:t>CRITERI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AUTOMATICI</a:t>
            </a:r>
            <a:r>
              <a:rPr sz="2000">
                <a:latin typeface="Verdana"/>
                <a:cs typeface="Verdana"/>
              </a:rPr>
              <a:t>	</a:t>
            </a:r>
            <a:r>
              <a:rPr sz="2000" spc="-95">
                <a:latin typeface="Verdana"/>
                <a:cs typeface="Verdana"/>
              </a:rPr>
              <a:t>Sì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o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40">
                <a:latin typeface="Verdana"/>
                <a:cs typeface="Verdana"/>
              </a:rPr>
              <a:t>No</a:t>
            </a:r>
            <a:endParaRPr sz="2000">
              <a:latin typeface="Verdana"/>
              <a:cs typeface="Verdana"/>
            </a:endParaRPr>
          </a:p>
          <a:p>
            <a:pPr marL="239395" indent="-227329">
              <a:lnSpc>
                <a:spcPct val="100000"/>
              </a:lnSpc>
              <a:spcBef>
                <a:spcPts val="359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>
                <a:latin typeface="Verdana"/>
                <a:cs typeface="Verdana"/>
              </a:rPr>
              <a:t>Rinnovamento</a:t>
            </a:r>
            <a:r>
              <a:rPr sz="2000" spc="5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autoriale</a:t>
            </a:r>
            <a:endParaRPr sz="2000">
              <a:latin typeface="Verdana"/>
              <a:cs typeface="Verdana"/>
            </a:endParaRPr>
          </a:p>
          <a:p>
            <a:pPr marL="239395" indent="-227329">
              <a:lnSpc>
                <a:spcPct val="100000"/>
              </a:lnSpc>
              <a:spcBef>
                <a:spcPts val="3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>
                <a:latin typeface="Verdana"/>
                <a:cs typeface="Verdana"/>
              </a:rPr>
              <a:t>Promozione</a:t>
            </a:r>
            <a:r>
              <a:rPr sz="2000" spc="-4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pari</a:t>
            </a:r>
            <a:r>
              <a:rPr sz="2000" spc="-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opportunità</a:t>
            </a:r>
            <a:endParaRPr sz="2000">
              <a:latin typeface="Verdana"/>
              <a:cs typeface="Verdana"/>
            </a:endParaRPr>
          </a:p>
          <a:p>
            <a:pPr marL="239395" indent="-227329">
              <a:lnSpc>
                <a:spcPct val="100000"/>
              </a:lnSpc>
              <a:spcBef>
                <a:spcPts val="3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 spc="-20">
                <a:latin typeface="Verdana"/>
                <a:cs typeface="Verdana"/>
              </a:rPr>
              <a:t>Sostenibilità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ambientale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8F4AA-6816-A618-FE5B-5D6488EC8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8CA4CF8-DF85-0C5A-CCFE-7E8F50A32605}"/>
              </a:ext>
            </a:extLst>
          </p:cNvPr>
          <p:cNvSpPr txBox="1"/>
          <p:nvPr/>
        </p:nvSpPr>
        <p:spPr>
          <a:xfrm>
            <a:off x="0" y="758951"/>
            <a:ext cx="1909825" cy="514961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2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8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347345" marR="471170">
              <a:lnSpc>
                <a:spcPct val="90000"/>
              </a:lnSpc>
            </a:pPr>
            <a:r>
              <a:rPr spc="-160" dirty="0">
                <a:solidFill>
                  <a:srgbClr val="FFFFFF"/>
                </a:solidFill>
                <a:latin typeface="Verdana"/>
                <a:cs typeface="Verdana"/>
              </a:rPr>
              <a:t>CRITERI</a:t>
            </a:r>
            <a:endParaRPr lang="it-IT" spc="-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47345" marR="471170">
              <a:lnSpc>
                <a:spcPct val="90000"/>
              </a:lnSpc>
            </a:pPr>
            <a:r>
              <a:rPr lang="it-IT" spc="-10" dirty="0">
                <a:solidFill>
                  <a:srgbClr val="FFFFFF"/>
                </a:solidFill>
                <a:latin typeface="Verdana"/>
                <a:cs typeface="Verdana"/>
              </a:rPr>
              <a:t>Sezione A completo</a:t>
            </a:r>
            <a:endParaRPr dirty="0">
              <a:latin typeface="Verdana"/>
              <a:cs typeface="Verdana"/>
            </a:endParaRPr>
          </a:p>
          <a:p>
            <a:pPr marL="347345">
              <a:lnSpc>
                <a:spcPct val="100000"/>
              </a:lnSpc>
              <a:spcBef>
                <a:spcPts val="2750"/>
              </a:spcBef>
            </a:pPr>
            <a:r>
              <a:rPr lang="it-IT" sz="2900" spc="-34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r>
              <a:rPr sz="2900" spc="-340" dirty="0">
                <a:solidFill>
                  <a:srgbClr val="FFFFFF"/>
                </a:solidFill>
                <a:latin typeface="Verdana"/>
                <a:cs typeface="Verdana"/>
              </a:rPr>
              <a:t>/</a:t>
            </a:r>
            <a:r>
              <a:rPr lang="it-IT" sz="2900" spc="-34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29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7345">
              <a:spcBef>
                <a:spcPts val="2750"/>
              </a:spcBef>
            </a:pPr>
            <a:endParaRPr lang="en-US" sz="2900" spc="-34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7345">
              <a:spcBef>
                <a:spcPts val="2750"/>
              </a:spcBef>
            </a:pPr>
            <a:endParaRPr lang="en-US" sz="2900" spc="-34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4AB9817-C2EA-40ED-A046-FCA0C65ED38B}"/>
              </a:ext>
            </a:extLst>
          </p:cNvPr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330F710-B3C4-849A-791E-B20C16E33289}"/>
              </a:ext>
            </a:extLst>
          </p:cNvPr>
          <p:cNvSpPr txBox="1"/>
          <p:nvPr/>
        </p:nvSpPr>
        <p:spPr>
          <a:xfrm>
            <a:off x="3794886" y="4041266"/>
            <a:ext cx="7158355" cy="320601"/>
          </a:xfrm>
          <a:prstGeom prst="rect">
            <a:avLst/>
          </a:prstGeom>
        </p:spPr>
        <p:txBody>
          <a:bodyPr vert="horz" wrap="square" lIns="0" tIns="43180" rIns="0" bIns="0" rtlCol="0" anchor="t">
            <a:spAutoFit/>
          </a:bodyPr>
          <a:lstStyle/>
          <a:p>
            <a:pPr marL="194945" marR="5080" indent="-182880" algn="just">
              <a:lnSpc>
                <a:spcPct val="90000"/>
              </a:lnSpc>
              <a:spcBef>
                <a:spcPts val="340"/>
              </a:spcBef>
            </a:pPr>
            <a:r>
              <a:rPr sz="2000" spc="-1040" dirty="0">
                <a:solidFill>
                  <a:srgbClr val="99CA38"/>
                </a:solidFill>
                <a:latin typeface="Arial MT"/>
                <a:cs typeface="Arial MT"/>
              </a:rPr>
              <a:t>🞄</a:t>
            </a:r>
            <a:endParaRPr dirty="0">
              <a:latin typeface="Verdana"/>
              <a:cs typeface="Verdana"/>
            </a:endParaRPr>
          </a:p>
        </p:txBody>
      </p:sp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AE3C9D8F-75D0-F60C-F11E-CBA172A8A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668835"/>
              </p:ext>
            </p:extLst>
          </p:nvPr>
        </p:nvGraphicFramePr>
        <p:xfrm>
          <a:off x="1909825" y="177676"/>
          <a:ext cx="9575040" cy="2571917"/>
        </p:xfrm>
        <a:graphic>
          <a:graphicData uri="http://schemas.openxmlformats.org/drawingml/2006/table">
            <a:tbl>
              <a:tblPr/>
              <a:tblGrid>
                <a:gridCol w="1188626">
                  <a:extLst>
                    <a:ext uri="{9D8B030D-6E8A-4147-A177-3AD203B41FA5}">
                      <a16:colId xmlns:a16="http://schemas.microsoft.com/office/drawing/2014/main" val="3405613415"/>
                    </a:ext>
                  </a:extLst>
                </a:gridCol>
                <a:gridCol w="6417967">
                  <a:extLst>
                    <a:ext uri="{9D8B030D-6E8A-4147-A177-3AD203B41FA5}">
                      <a16:colId xmlns:a16="http://schemas.microsoft.com/office/drawing/2014/main" val="4291308252"/>
                    </a:ext>
                  </a:extLst>
                </a:gridCol>
                <a:gridCol w="1374086">
                  <a:extLst>
                    <a:ext uri="{9D8B030D-6E8A-4147-A177-3AD203B41FA5}">
                      <a16:colId xmlns:a16="http://schemas.microsoft.com/office/drawing/2014/main" val="1002642020"/>
                    </a:ext>
                  </a:extLst>
                </a:gridCol>
                <a:gridCol w="594361">
                  <a:extLst>
                    <a:ext uri="{9D8B030D-6E8A-4147-A177-3AD203B41FA5}">
                      <a16:colId xmlns:a16="http://schemas.microsoft.com/office/drawing/2014/main" val="2816525613"/>
                    </a:ext>
                  </a:extLst>
                </a:gridCol>
              </a:tblGrid>
              <a:tr h="209639">
                <a:tc gridSpan="2">
                  <a:txBody>
                    <a:bodyPr/>
                    <a:lstStyle/>
                    <a:p>
                      <a:pPr algn="ctr" rtl="0" fontAlgn="base">
                        <a:lnSpc>
                          <a:spcPts val="1538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effectLst/>
                        </a:rPr>
                        <a:t>Sezione A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effectLst/>
                          <a:latin typeface="Calibri" panose="020F0502020204030204" pitchFamily="34" charset="0"/>
                        </a:rPr>
                        <a:t>                                                         Punteggio max</a:t>
                      </a: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0C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0C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0C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487574"/>
                  </a:ext>
                </a:extLst>
              </a:tr>
              <a:tr h="704264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effectLst/>
                          <a:latin typeface="Calibri" panose="020F0502020204030204" pitchFamily="34" charset="0"/>
                        </a:rPr>
                        <a:t>1.Qualità del progetto</a:t>
                      </a: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 si procederà ad analizzare: l’originalità della storia, della visione dell’autore e del linguaggio cinematografico; la qualità ed originalità della sceneggiatura ovvero del soggetto e dei temi trattati;  temi, storie o punti di vista provenienti da gruppi sottorappresentati e/o potenzialmente discriminati; le eventuali tecniche di animazione utilizzate; gli altri eventuali materiali artistici a corredo della candidatura;  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35  </a:t>
                      </a:r>
                      <a:endParaRPr lang="it-IT" sz="1200" b="0" i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35  </a:t>
                      </a:r>
                      <a:endParaRPr lang="it-IT" sz="1600" b="0" i="0" dirty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6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188384"/>
                  </a:ext>
                </a:extLst>
              </a:tr>
              <a:tr h="704264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>
                          <a:effectLst/>
                          <a:latin typeface="Calibri" panose="020F0502020204030204" pitchFamily="34" charset="0"/>
                        </a:rPr>
                        <a:t>2.Solidità produttiva</a:t>
                      </a: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procederà ad analizzare: la storia e il cv della compagine produttiva; la presenza di cofinanziatori, sponsor ecc..; la congruità del progetto di produzione con il piano finanziario; la struttura finanziaria del progetto; il livello di copertura finanziaria (ovvero investimenti da parte dei produttori, di altri finanziamenti pubblici, eventuali finanziamenti esterni, eventuale vendita o prevendita dei diritti dell’opera)   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10 </a:t>
                      </a: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10 </a:t>
                      </a:r>
                      <a:endParaRPr lang="it-IT" sz="16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614048"/>
                  </a:ext>
                </a:extLst>
              </a:tr>
              <a:tr h="706199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effectLst/>
                          <a:latin typeface="Calibri" panose="020F0502020204030204" pitchFamily="34" charset="0"/>
                        </a:rPr>
                        <a:t>3.Impatto economico</a:t>
                      </a: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procederà ad analizzare: le ricadute economiche dirette sul territorio regionale e soprattutto l’occupabilità dei lavoratori del settore residenti in Emilia-Romagna; il grado di coinvolgimento della filiera produttiva dell’audiovisivo regionale; la capacità di attivare relazioni con imprese ed enti locali in merito al progetto  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20 </a:t>
                      </a:r>
                      <a:endParaRPr lang="it-IT" sz="1200" b="0" i="0" dirty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0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20 </a:t>
                      </a:r>
                      <a:endParaRPr lang="it-IT" sz="1600" b="0" i="0" dirty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6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0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0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80750"/>
                  </a:ext>
                </a:extLst>
              </a:tr>
            </a:tbl>
          </a:graphicData>
        </a:graphic>
      </p:graphicFrame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9A62064F-EBC4-F28D-29D8-3F70A1F35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996903"/>
              </p:ext>
            </p:extLst>
          </p:nvPr>
        </p:nvGraphicFramePr>
        <p:xfrm>
          <a:off x="1909825" y="2749593"/>
          <a:ext cx="9575040" cy="3784818"/>
        </p:xfrm>
        <a:graphic>
          <a:graphicData uri="http://schemas.openxmlformats.org/drawingml/2006/table">
            <a:tbl>
              <a:tblPr/>
              <a:tblGrid>
                <a:gridCol w="1185492">
                  <a:extLst>
                    <a:ext uri="{9D8B030D-6E8A-4147-A177-3AD203B41FA5}">
                      <a16:colId xmlns:a16="http://schemas.microsoft.com/office/drawing/2014/main" val="1081258086"/>
                    </a:ext>
                  </a:extLst>
                </a:gridCol>
                <a:gridCol w="7804331">
                  <a:extLst>
                    <a:ext uri="{9D8B030D-6E8A-4147-A177-3AD203B41FA5}">
                      <a16:colId xmlns:a16="http://schemas.microsoft.com/office/drawing/2014/main" val="1257454218"/>
                    </a:ext>
                  </a:extLst>
                </a:gridCol>
                <a:gridCol w="585217">
                  <a:extLst>
                    <a:ext uri="{9D8B030D-6E8A-4147-A177-3AD203B41FA5}">
                      <a16:colId xmlns:a16="http://schemas.microsoft.com/office/drawing/2014/main" val="3357458987"/>
                    </a:ext>
                  </a:extLst>
                </a:gridCol>
              </a:tblGrid>
              <a:tr h="581628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4.Valorizzazione territoriale 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procederà ad analizzare: la capacità della sceneggiatura o del trattamento di valorizzare e far conoscere gli aspetti storici, culturali, sociali e paesaggistici dell’identità e tradizione del territorio regionale, nonché i personaggi, i fatti e gli eventi regionali 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15 </a:t>
                      </a:r>
                      <a:endParaRPr lang="it-IT" sz="16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F1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0F1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3052468"/>
                  </a:ext>
                </a:extLst>
              </a:tr>
              <a:tr h="94946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5.Strategie di marketing ed innovazione produttiva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 si valuteranno i seguenti aspetti: presenza di accordi per la distribuzione (deal memo, lettera o contratto firmato); progettazione di strumenti ed attività di marketing adeguati; innovatività delle strategie di diffusione e distribuzione dell’opera; adozione di strumenti e modalità per garantire una maggiore accessibilità al prodotto (incluso previsione costi </a:t>
                      </a:r>
                      <a:r>
                        <a:rPr lang="it-IT" sz="12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sottotitolatura</a:t>
                      </a: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 plurilingue ed audiodescrizione); attività di formazione e/o tutela delle persone coinvolte nella produzione sui temi della diversità, equità, inclusione e accessibilità.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10 </a:t>
                      </a:r>
                      <a:endParaRPr lang="it-IT" sz="16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F1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035408"/>
                  </a:ext>
                </a:extLst>
              </a:tr>
              <a:tr h="48754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6.Rinnovamento area professionale e creativa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valuterà l’attenzione al rinnovamento della scena creativa e professionale; al coinvolgimento delle donne e degli under 35 nei principali ruoli creativi e direttivi (sceneggiatori, direttori della fotografia, scenografi, regia collettiva).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461032"/>
                  </a:ext>
                </a:extLst>
              </a:tr>
              <a:tr h="216110">
                <a:tc gridSpan="3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CRITERI PER L’ATTRIBUZIONE DI PUNTEGGI AUTOMATICI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it-IT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571743"/>
                  </a:ext>
                </a:extLst>
              </a:tr>
              <a:tr h="41402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 Rinnovamento autoriale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 punteggio sarà assegnato qualora sia previsto l’impiego nel progetto di regista di età pari o inferiore a 35 anni al momento della domanda. Non concorrono a questa premialità le regie collettive.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2 </a:t>
                      </a:r>
                      <a:endParaRPr lang="it-IT" sz="16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8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955441"/>
                  </a:ext>
                </a:extLst>
              </a:tr>
              <a:tr h="37136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 Promozione pari opportunità 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 punteggio sarà assegnato qualora sia previsto l’impiego nel progetto di regista di genere femminile. Non concorrono a questa premialità le regie collettive.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8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9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876340"/>
                  </a:ext>
                </a:extLst>
              </a:tr>
              <a:tr h="41485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 Sostenibilità ambientale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 punteggio sarà assegnato qualora l’impresa dichiari l’impegno ad acquisire la certificazione GREEN FILM o altre certificazioni ambientali per la produzione dell’opera candidata.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4 </a:t>
                      </a:r>
                      <a:endParaRPr lang="it-IT" sz="16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9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632799"/>
                  </a:ext>
                </a:extLst>
              </a:tr>
              <a:tr h="193009">
                <a:tc gridSpan="2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1" i="0" dirty="0"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  <a:r>
                        <a:rPr lang="it-IT" sz="12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1" i="0" dirty="0"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r>
                        <a:rPr lang="it-IT" sz="12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A4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204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66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40F5B-8D61-414B-F34D-EDA79F2CA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8CD7223-C3C0-2B25-D8B4-CAB884B2684C}"/>
              </a:ext>
            </a:extLst>
          </p:cNvPr>
          <p:cNvSpPr txBox="1"/>
          <p:nvPr/>
        </p:nvSpPr>
        <p:spPr>
          <a:xfrm>
            <a:off x="0" y="758951"/>
            <a:ext cx="1909825" cy="514961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2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8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347345" marR="471170">
              <a:lnSpc>
                <a:spcPct val="90000"/>
              </a:lnSpc>
            </a:pPr>
            <a:r>
              <a:rPr spc="-160" dirty="0">
                <a:solidFill>
                  <a:srgbClr val="FFFFFF"/>
                </a:solidFill>
                <a:latin typeface="Verdana"/>
                <a:cs typeface="Verdana"/>
              </a:rPr>
              <a:t>CRITERI</a:t>
            </a:r>
            <a:endParaRPr lang="it-IT" spc="-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47345" marR="471170">
              <a:lnSpc>
                <a:spcPct val="90000"/>
              </a:lnSpc>
            </a:pPr>
            <a:r>
              <a:rPr lang="it-IT" spc="-10" dirty="0">
                <a:solidFill>
                  <a:srgbClr val="FFFFFF"/>
                </a:solidFill>
                <a:latin typeface="Verdana"/>
                <a:cs typeface="Verdana"/>
              </a:rPr>
              <a:t>Sezione B completo</a:t>
            </a:r>
            <a:endParaRPr dirty="0">
              <a:latin typeface="Verdana"/>
              <a:cs typeface="Verdana"/>
            </a:endParaRPr>
          </a:p>
          <a:p>
            <a:pPr marL="347345">
              <a:lnSpc>
                <a:spcPct val="100000"/>
              </a:lnSpc>
              <a:spcBef>
                <a:spcPts val="2750"/>
              </a:spcBef>
            </a:pPr>
            <a:r>
              <a:rPr lang="it-IT" sz="2900" spc="-34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r>
              <a:rPr sz="2900" spc="-340" dirty="0">
                <a:solidFill>
                  <a:srgbClr val="FFFFFF"/>
                </a:solidFill>
                <a:latin typeface="Verdana"/>
                <a:cs typeface="Verdana"/>
              </a:rPr>
              <a:t>/</a:t>
            </a:r>
            <a:r>
              <a:rPr lang="it-IT" sz="2900" spc="-34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29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7345">
              <a:spcBef>
                <a:spcPts val="2750"/>
              </a:spcBef>
            </a:pPr>
            <a:endParaRPr lang="en-US" sz="2900" spc="-34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7345">
              <a:spcBef>
                <a:spcPts val="2750"/>
              </a:spcBef>
            </a:pPr>
            <a:endParaRPr lang="en-US" sz="2900" spc="-34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4BBD342-F977-C616-CF01-F7D9227E315E}"/>
              </a:ext>
            </a:extLst>
          </p:cNvPr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EFCFCEF-A768-16EE-D84B-AF640E369CB2}"/>
              </a:ext>
            </a:extLst>
          </p:cNvPr>
          <p:cNvSpPr txBox="1"/>
          <p:nvPr/>
        </p:nvSpPr>
        <p:spPr>
          <a:xfrm>
            <a:off x="3794886" y="4041266"/>
            <a:ext cx="7158355" cy="320601"/>
          </a:xfrm>
          <a:prstGeom prst="rect">
            <a:avLst/>
          </a:prstGeom>
        </p:spPr>
        <p:txBody>
          <a:bodyPr vert="horz" wrap="square" lIns="0" tIns="43180" rIns="0" bIns="0" rtlCol="0" anchor="t">
            <a:spAutoFit/>
          </a:bodyPr>
          <a:lstStyle/>
          <a:p>
            <a:pPr marL="194945" marR="5080" indent="-182880" algn="just">
              <a:lnSpc>
                <a:spcPct val="90000"/>
              </a:lnSpc>
              <a:spcBef>
                <a:spcPts val="340"/>
              </a:spcBef>
            </a:pPr>
            <a:r>
              <a:rPr sz="2000" spc="-1040" dirty="0">
                <a:solidFill>
                  <a:srgbClr val="99CA38"/>
                </a:solidFill>
                <a:latin typeface="Arial MT"/>
                <a:cs typeface="Arial MT"/>
              </a:rPr>
              <a:t>🞄</a:t>
            </a:r>
            <a:endParaRPr dirty="0">
              <a:latin typeface="Verdana"/>
              <a:cs typeface="Verdana"/>
            </a:endParaRPr>
          </a:p>
        </p:txBody>
      </p:sp>
      <p:graphicFrame>
        <p:nvGraphicFramePr>
          <p:cNvPr id="19" name="Tabella 18">
            <a:extLst>
              <a:ext uri="{FF2B5EF4-FFF2-40B4-BE49-F238E27FC236}">
                <a16:creationId xmlns:a16="http://schemas.microsoft.com/office/drawing/2014/main" id="{5307D274-B348-3808-B4E6-609450D2A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332280"/>
              </p:ext>
            </p:extLst>
          </p:nvPr>
        </p:nvGraphicFramePr>
        <p:xfrm>
          <a:off x="1909825" y="155550"/>
          <a:ext cx="9575040" cy="2594044"/>
        </p:xfrm>
        <a:graphic>
          <a:graphicData uri="http://schemas.openxmlformats.org/drawingml/2006/table">
            <a:tbl>
              <a:tblPr/>
              <a:tblGrid>
                <a:gridCol w="1188626">
                  <a:extLst>
                    <a:ext uri="{9D8B030D-6E8A-4147-A177-3AD203B41FA5}">
                      <a16:colId xmlns:a16="http://schemas.microsoft.com/office/drawing/2014/main" val="3405613415"/>
                    </a:ext>
                  </a:extLst>
                </a:gridCol>
                <a:gridCol w="6417967">
                  <a:extLst>
                    <a:ext uri="{9D8B030D-6E8A-4147-A177-3AD203B41FA5}">
                      <a16:colId xmlns:a16="http://schemas.microsoft.com/office/drawing/2014/main" val="4291308252"/>
                    </a:ext>
                  </a:extLst>
                </a:gridCol>
                <a:gridCol w="1374086">
                  <a:extLst>
                    <a:ext uri="{9D8B030D-6E8A-4147-A177-3AD203B41FA5}">
                      <a16:colId xmlns:a16="http://schemas.microsoft.com/office/drawing/2014/main" val="1002642020"/>
                    </a:ext>
                  </a:extLst>
                </a:gridCol>
                <a:gridCol w="594361">
                  <a:extLst>
                    <a:ext uri="{9D8B030D-6E8A-4147-A177-3AD203B41FA5}">
                      <a16:colId xmlns:a16="http://schemas.microsoft.com/office/drawing/2014/main" val="2816525613"/>
                    </a:ext>
                  </a:extLst>
                </a:gridCol>
              </a:tblGrid>
              <a:tr h="243790">
                <a:tc gridSpan="2">
                  <a:txBody>
                    <a:bodyPr/>
                    <a:lstStyle/>
                    <a:p>
                      <a:pPr algn="ctr" rtl="0" fontAlgn="base">
                        <a:lnSpc>
                          <a:spcPts val="1538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effectLst/>
                        </a:rPr>
                        <a:t>Sezione B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effectLst/>
                          <a:latin typeface="Calibri" panose="020F0502020204030204" pitchFamily="34" charset="0"/>
                        </a:rPr>
                        <a:t>                                                         Punteggio max</a:t>
                      </a: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0C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0C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0C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487574"/>
                  </a:ext>
                </a:extLst>
              </a:tr>
              <a:tr h="818990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effectLst/>
                          <a:latin typeface="Calibri" panose="020F0502020204030204" pitchFamily="34" charset="0"/>
                        </a:rPr>
                        <a:t>1.Qualità del progetto</a:t>
                      </a: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 si procederà ad analizzare: l’originalità della storia, della visione dell’autore e del linguaggio cinematografico; la qualità ed originalità della sceneggiatura ovvero del soggetto e dei temi trattati;  temi, storie o punti di vista provenienti da gruppi sottorappresentati e/o potenzialmente discriminati; le eventuali tecniche di animazione utilizzate; gli altri eventuali materiali artistici a corredo della candidatura;  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35  </a:t>
                      </a:r>
                      <a:endParaRPr lang="it-IT" sz="1200" b="0" i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35  </a:t>
                      </a:r>
                      <a:endParaRPr lang="it-IT" sz="1600" b="0" i="0" dirty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6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6188384"/>
                  </a:ext>
                </a:extLst>
              </a:tr>
              <a:tr h="818990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>
                          <a:effectLst/>
                          <a:latin typeface="Calibri" panose="020F0502020204030204" pitchFamily="34" charset="0"/>
                        </a:rPr>
                        <a:t>2.Solidità produttiva</a:t>
                      </a: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D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procederà ad analizzare: la storia e il cv della compagine produttiva; la presenza di cofinanziatori, sponsor ecc..; la congruità del progetto di produzione con il piano finanziario; la struttura finanziaria del progetto; il livello di copertura finanziaria (ovvero investimenti da parte dei produttori, di altri finanziamenti pubblici, eventuali finanziamenti esterni, eventuale vendita o prevendita dei diritti dell’opera)   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36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>
                          <a:effectLst/>
                          <a:latin typeface="Calibri" panose="020F0502020204030204" pitchFamily="34" charset="0"/>
                        </a:rPr>
                        <a:t>10 </a:t>
                      </a:r>
                      <a:endParaRPr lang="it-IT" sz="1200" b="0" i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  <a:endParaRPr lang="it-IT" sz="16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59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614048"/>
                  </a:ext>
                </a:extLst>
              </a:tr>
              <a:tr h="712274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effectLst/>
                          <a:latin typeface="Calibri" panose="020F0502020204030204" pitchFamily="34" charset="0"/>
                        </a:rPr>
                        <a:t>3.Impatto economico</a:t>
                      </a: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74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procederà ad analizzare: le ricadute economiche dirette sul territorio regionale e soprattutto l’occupabilità dei lavoratori del settore residenti in Emilia-Romagna; il grado di coinvolgimento della filiera produttiva dell’audiovisivo regionale; la capacità di attivare relazioni con imprese ed enti locali in merito al progetto  </a:t>
                      </a: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F002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7B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20 </a:t>
                      </a:r>
                      <a:endParaRPr lang="it-IT" sz="1200" b="0" i="0" dirty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0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  <a:endParaRPr lang="it-IT" sz="1600" b="0" i="0" dirty="0">
                        <a:effectLst/>
                      </a:endParaRPr>
                    </a:p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600" b="0" i="0" dirty="0">
                        <a:effectLst/>
                      </a:endParaRPr>
                    </a:p>
                  </a:txBody>
                  <a:tcPr marL="58576" marR="58576" marT="29288" marB="29288" anchor="ctr">
                    <a:lnL w="9525" cap="flat" cmpd="sng" algn="ctr">
                      <a:solidFill>
                        <a:srgbClr val="D00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0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8A0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01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80750"/>
                  </a:ext>
                </a:extLst>
              </a:tr>
            </a:tbl>
          </a:graphicData>
        </a:graphic>
      </p:graphicFrame>
      <p:graphicFrame>
        <p:nvGraphicFramePr>
          <p:cNvPr id="20" name="Tabella 19">
            <a:extLst>
              <a:ext uri="{FF2B5EF4-FFF2-40B4-BE49-F238E27FC236}">
                <a16:creationId xmlns:a16="http://schemas.microsoft.com/office/drawing/2014/main" id="{DEA688BF-634E-A793-E614-699FCB8A0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887238"/>
              </p:ext>
            </p:extLst>
          </p:nvPr>
        </p:nvGraphicFramePr>
        <p:xfrm>
          <a:off x="1909825" y="2749593"/>
          <a:ext cx="9575040" cy="3784818"/>
        </p:xfrm>
        <a:graphic>
          <a:graphicData uri="http://schemas.openxmlformats.org/drawingml/2006/table">
            <a:tbl>
              <a:tblPr/>
              <a:tblGrid>
                <a:gridCol w="1185492">
                  <a:extLst>
                    <a:ext uri="{9D8B030D-6E8A-4147-A177-3AD203B41FA5}">
                      <a16:colId xmlns:a16="http://schemas.microsoft.com/office/drawing/2014/main" val="1081258086"/>
                    </a:ext>
                  </a:extLst>
                </a:gridCol>
                <a:gridCol w="7804331">
                  <a:extLst>
                    <a:ext uri="{9D8B030D-6E8A-4147-A177-3AD203B41FA5}">
                      <a16:colId xmlns:a16="http://schemas.microsoft.com/office/drawing/2014/main" val="1257454218"/>
                    </a:ext>
                  </a:extLst>
                </a:gridCol>
                <a:gridCol w="585217">
                  <a:extLst>
                    <a:ext uri="{9D8B030D-6E8A-4147-A177-3AD203B41FA5}">
                      <a16:colId xmlns:a16="http://schemas.microsoft.com/office/drawing/2014/main" val="3357458987"/>
                    </a:ext>
                  </a:extLst>
                </a:gridCol>
              </a:tblGrid>
              <a:tr h="581628"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4.Valorizzazione territoriale 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procederà ad analizzare: la capacità della sceneggiatura o del trattamento di valorizzare e far conoscere gli aspetti storici, culturali, sociali e paesaggistici dell’identità e tradizione del territorio regionale, nonché i personaggi, i fatti e gli eventi regionali 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13 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F1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0F1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3052468"/>
                  </a:ext>
                </a:extLst>
              </a:tr>
              <a:tr h="949468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5.Strategie di marketing ed innovazione produttiva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 si valuteranno i seguenti aspetti: presenza di accordi per la distribuzione (deal memo, lettera o contratto firmato); progettazione di strumenti ed attività di marketing adeguati; innovatività delle strategie di diffusione e distribuzione dell’opera; adozione di strumenti e modalità per garantire una maggiore accessibilità al prodotto (incluso previsione costi </a:t>
                      </a:r>
                      <a:r>
                        <a:rPr lang="it-IT" sz="1200" b="0" i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sottotitolatura</a:t>
                      </a: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 plurilingue ed audiodescrizione); attività di formazione e/o tutela delle persone coinvolte nella produzione sui temi della diversità, equità, inclusione e accessibilità.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10 </a:t>
                      </a:r>
                      <a:endParaRPr lang="it-IT" sz="16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F1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035408"/>
                  </a:ext>
                </a:extLst>
              </a:tr>
              <a:tr h="487545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6.Rinnovamento area professionale e creativa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B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in particolare, si valuterà l’attenzione al rinnovamento della scena creativa e professionale; al coinvolgimento delle donne e degli under 35 nei principali ruoli creativi e direttivi (sceneggiatori, direttori della fotografia, scenografi, regia collettiva).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5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1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461032"/>
                  </a:ext>
                </a:extLst>
              </a:tr>
              <a:tr h="216110">
                <a:tc gridSpan="3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CRITERI PER L’ATTRIBUZIONE DI PUNTEGGI AUTOMATICI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it-IT" sz="1600" b="1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571743"/>
                  </a:ext>
                </a:extLst>
              </a:tr>
              <a:tr h="414026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7. Rinnovamento autoriale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 punteggio sarà assegnato qualora sia previsto l’impiego nel progetto di regista di età pari o inferiore a 35 anni al momento della domanda. Non concorrono a questa premialità le regie collettive.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8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7955441"/>
                  </a:ext>
                </a:extLst>
              </a:tr>
              <a:tr h="371367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8. Promozione pari opportunità 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8E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 punteggio sarà assegnato qualora sia previsto l’impiego nel progetto di regista di genere femminile. Non concorrono a questa premialità le regie collettive.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8A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8C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9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876340"/>
                  </a:ext>
                </a:extLst>
              </a:tr>
              <a:tr h="414859">
                <a:tc>
                  <a:txBody>
                    <a:bodyPr/>
                    <a:lstStyle/>
                    <a:p>
                      <a:pPr algn="l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700" b="1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9. Sostenibilità ambientale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0" i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Il punteggio sarà assegnato qualora l’impresa dichiari l’impegno ad acquisire la certificazione GREEN FILM o altre certificazioni ambientali per la produzione dell’opera candidata. </a:t>
                      </a: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3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600" b="0" i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4 </a:t>
                      </a:r>
                      <a:endParaRPr lang="it-IT" sz="1600" b="0" i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F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96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632799"/>
                  </a:ext>
                </a:extLst>
              </a:tr>
              <a:tr h="193009">
                <a:tc gridSpan="2"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1" i="0" dirty="0"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  <a:r>
                        <a:rPr lang="it-IT" sz="12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98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457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it-IT" sz="1200" b="1" i="0" dirty="0">
                          <a:effectLst/>
                          <a:latin typeface="Calibri" panose="020F0502020204030204" pitchFamily="34" charset="0"/>
                        </a:rPr>
                        <a:t>100</a:t>
                      </a:r>
                      <a:r>
                        <a:rPr lang="it-IT" sz="1200" b="0" i="0" dirty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it-IT" sz="1200" b="0" i="0" dirty="0">
                        <a:effectLst/>
                      </a:endParaRPr>
                    </a:p>
                  </a:txBody>
                  <a:tcPr marL="41416" marR="41416" marT="20708" marB="20708" anchor="ctr">
                    <a:lnL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9D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A43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204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9381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815826" y="758951"/>
            <a:ext cx="376555" cy="5331460"/>
          </a:xfrm>
          <a:custGeom>
            <a:avLst/>
            <a:gdLst/>
            <a:ahLst/>
            <a:cxnLst/>
            <a:rect l="l" t="t" r="r" b="b"/>
            <a:pathLst>
              <a:path w="376554" h="5331460">
                <a:moveTo>
                  <a:pt x="376174" y="0"/>
                </a:moveTo>
                <a:lnTo>
                  <a:pt x="0" y="0"/>
                </a:lnTo>
                <a:lnTo>
                  <a:pt x="0" y="5330952"/>
                </a:lnTo>
                <a:lnTo>
                  <a:pt x="376174" y="5330952"/>
                </a:lnTo>
                <a:lnTo>
                  <a:pt x="376174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2964" y="1772411"/>
            <a:ext cx="3259454" cy="1273810"/>
            <a:chOff x="92964" y="1772411"/>
            <a:chExt cx="3259454" cy="127381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444" y="1772411"/>
              <a:ext cx="3228594" cy="790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4" y="2148839"/>
              <a:ext cx="2987802" cy="896874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0" y="758951"/>
            <a:ext cx="3443604" cy="5305555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L="347345" marR="471170">
              <a:lnSpc>
                <a:spcPct val="90000"/>
              </a:lnSpc>
              <a:spcBef>
                <a:spcPts val="2320"/>
              </a:spcBef>
            </a:pPr>
            <a:endParaRPr sz="2900" spc="-160">
              <a:solidFill>
                <a:srgbClr val="FFFFFF"/>
              </a:solidFill>
              <a:latin typeface="Verdana"/>
            </a:endParaRPr>
          </a:p>
          <a:p>
            <a:pPr marL="347345" marR="471170">
              <a:lnSpc>
                <a:spcPct val="90000"/>
              </a:lnSpc>
            </a:pPr>
            <a:r>
              <a:rPr sz="2400" spc="-160">
                <a:solidFill>
                  <a:srgbClr val="FFFFFF"/>
                </a:solidFill>
                <a:latin typeface="Verdana"/>
              </a:rPr>
              <a:t>CERTIFICAZIONI</a:t>
            </a:r>
            <a:endParaRPr sz="2400" spc="-160">
              <a:solidFill>
                <a:srgbClr val="FFFFFF"/>
              </a:solidFill>
              <a:latin typeface="Verdana"/>
              <a:ea typeface="Verdana"/>
            </a:endParaRPr>
          </a:p>
          <a:p>
            <a:pPr marL="347345" marR="471170">
              <a:lnSpc>
                <a:spcPct val="90000"/>
              </a:lnSpc>
            </a:pPr>
            <a:r>
              <a:rPr sz="2900" spc="-160">
                <a:solidFill>
                  <a:srgbClr val="FFFFFF"/>
                </a:solidFill>
                <a:latin typeface="Verdana"/>
              </a:rPr>
              <a:t>AMBIENTALI</a:t>
            </a:r>
            <a:endParaRPr sz="2900" spc="-160">
              <a:solidFill>
                <a:srgbClr val="FFFFFF"/>
              </a:solidFill>
              <a:latin typeface="Verdana"/>
              <a:ea typeface="Verdana"/>
            </a:endParaRPr>
          </a:p>
          <a:p>
            <a:pPr marL="347345" marR="471170">
              <a:lnSpc>
                <a:spcPct val="90000"/>
              </a:lnSpc>
            </a:pPr>
            <a:endParaRPr sz="2900" spc="-160">
              <a:solidFill>
                <a:srgbClr val="FFFFFF"/>
              </a:solidFill>
              <a:latin typeface="Verdana"/>
            </a:endParaRPr>
          </a:p>
          <a:p>
            <a:pPr marL="347345" marR="471170">
              <a:lnSpc>
                <a:spcPct val="90000"/>
              </a:lnSpc>
            </a:pPr>
            <a:endParaRPr sz="2900" spc="-160">
              <a:solidFill>
                <a:srgbClr val="FFFFFF"/>
              </a:solidFill>
              <a:latin typeface="Verdana"/>
            </a:endParaRPr>
          </a:p>
          <a:p>
            <a:pPr marL="347345" marR="471170">
              <a:lnSpc>
                <a:spcPct val="90000"/>
              </a:lnSpc>
              <a:spcBef>
                <a:spcPts val="1775"/>
              </a:spcBef>
            </a:pPr>
            <a:endParaRPr sz="2900" spc="-160">
              <a:solidFill>
                <a:srgbClr val="FFFFFF"/>
              </a:solidFill>
              <a:latin typeface="Verdana"/>
            </a:endParaRPr>
          </a:p>
          <a:p>
            <a:pPr marL="347345" marR="471170">
              <a:lnSpc>
                <a:spcPct val="90000"/>
              </a:lnSpc>
              <a:spcBef>
                <a:spcPts val="5"/>
              </a:spcBef>
            </a:pPr>
            <a:r>
              <a:rPr sz="2900" spc="-160">
                <a:solidFill>
                  <a:srgbClr val="FFFFFF"/>
                </a:solidFill>
                <a:latin typeface="Verdana"/>
              </a:rPr>
              <a:t>come fare?</a:t>
            </a:r>
            <a:endParaRPr sz="2900" spc="-160">
              <a:solidFill>
                <a:srgbClr val="FFFFFF"/>
              </a:solidFill>
              <a:latin typeface="Verdana"/>
              <a:ea typeface="Verdana"/>
            </a:endParaRPr>
          </a:p>
          <a:p>
            <a:pPr marL="347345" marR="471170">
              <a:lnSpc>
                <a:spcPct val="90000"/>
              </a:lnSpc>
              <a:spcBef>
                <a:spcPts val="5"/>
              </a:spcBef>
            </a:pPr>
            <a:endParaRPr lang="en-US" sz="2900" spc="-160">
              <a:solidFill>
                <a:srgbClr val="FFFFFF"/>
              </a:solidFill>
              <a:latin typeface="Verdana"/>
              <a:ea typeface="Verdana"/>
            </a:endParaRPr>
          </a:p>
          <a:p>
            <a:pPr marL="347345" marR="471170">
              <a:lnSpc>
                <a:spcPct val="90000"/>
              </a:lnSpc>
              <a:spcBef>
                <a:spcPts val="5"/>
              </a:spcBef>
            </a:pPr>
            <a:endParaRPr lang="en-US" sz="2900" spc="-160">
              <a:solidFill>
                <a:srgbClr val="FFFFFF"/>
              </a:solidFill>
              <a:latin typeface="Verdana"/>
              <a:ea typeface="Verdana"/>
            </a:endParaRPr>
          </a:p>
          <a:p>
            <a:pPr marL="347345" marR="471170">
              <a:lnSpc>
                <a:spcPct val="90000"/>
              </a:lnSpc>
              <a:spcBef>
                <a:spcPts val="5"/>
              </a:spcBef>
            </a:pPr>
            <a:endParaRPr lang="en-US" sz="2900" spc="-160">
              <a:solidFill>
                <a:srgbClr val="FFFFFF"/>
              </a:solidFill>
              <a:latin typeface="Verdana"/>
              <a:ea typeface="Verdana"/>
            </a:endParaRPr>
          </a:p>
          <a:p>
            <a:pPr marL="347345" marR="471170">
              <a:lnSpc>
                <a:spcPct val="90000"/>
              </a:lnSpc>
              <a:spcBef>
                <a:spcPts val="5"/>
              </a:spcBef>
            </a:pPr>
            <a:endParaRPr lang="en-US" sz="2900" spc="-160">
              <a:solidFill>
                <a:srgbClr val="FFFFFF"/>
              </a:solidFill>
              <a:latin typeface="Verdana"/>
              <a:ea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74846" y="902334"/>
            <a:ext cx="8147684" cy="29972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13995" indent="-20447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"/>
              <a:tabLst>
                <a:tab pos="214629" algn="l"/>
              </a:tabLst>
            </a:pPr>
            <a:r>
              <a:rPr sz="1800" spc="-75">
                <a:latin typeface="Verdana"/>
                <a:cs typeface="Verdana"/>
              </a:rPr>
              <a:t>SOSTENIBILITA’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AMBIENTALE</a:t>
            </a:r>
            <a:r>
              <a:rPr sz="1800" spc="484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punteggio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114">
                <a:latin typeface="Verdana"/>
                <a:cs typeface="Verdana"/>
              </a:rPr>
              <a:t>(4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punti)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viene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attribuito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4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57727" y="1149222"/>
            <a:ext cx="7597140" cy="2997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 err="1">
                <a:latin typeface="Verdana"/>
                <a:cs typeface="Verdana"/>
              </a:rPr>
              <a:t>fronte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dell’impegno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a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ottenere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la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certificazione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GREEN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FILM</a:t>
            </a:r>
            <a:r>
              <a:rPr sz="1800" spc="-10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o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altre</a:t>
            </a:r>
            <a:endParaRPr sz="1800" dirty="0" err="1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57727" y="1393063"/>
            <a:ext cx="8028940" cy="2997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err="1">
                <a:latin typeface="Verdana"/>
                <a:cs typeface="Verdana"/>
              </a:rPr>
              <a:t>certificazioni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ambientali</a:t>
            </a:r>
            <a:r>
              <a:rPr lang="it-IT" sz="1800" spc="-20" dirty="0">
                <a:latin typeface="Verdana"/>
                <a:cs typeface="Verdana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61336" y="2082472"/>
            <a:ext cx="1466850" cy="2794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15"/>
              </a:lnSpc>
            </a:pPr>
            <a:r>
              <a:rPr sz="1800">
                <a:latin typeface="Verdana"/>
                <a:cs typeface="Verdana"/>
              </a:rPr>
              <a:t>GREEN</a:t>
            </a:r>
            <a:r>
              <a:rPr sz="1800" spc="6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FILM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474846" y="2365628"/>
            <a:ext cx="4460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indent="-26162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Font typeface="Wingdings"/>
              <a:buChar char=""/>
              <a:tabLst>
                <a:tab pos="274320" algn="l"/>
              </a:tabLst>
            </a:pPr>
            <a:r>
              <a:rPr sz="1800" spc="-35">
                <a:latin typeface="Verdana"/>
                <a:cs typeface="Verdana"/>
              </a:rPr>
              <a:t>analizzare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5"/>
              </a:rPr>
              <a:t>Disciplinare</a:t>
            </a:r>
            <a:r>
              <a:rPr sz="1800" u="sng" spc="-16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8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5"/>
              </a:rPr>
              <a:t>GREEN</a:t>
            </a:r>
            <a:r>
              <a:rPr sz="1800" u="sng" spc="-18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8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5"/>
              </a:rPr>
              <a:t>FILM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74846" y="2688716"/>
            <a:ext cx="67246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629" indent="-20447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"/>
              <a:tabLst>
                <a:tab pos="214629" algn="l"/>
              </a:tabLst>
            </a:pPr>
            <a:r>
              <a:rPr sz="1800">
                <a:latin typeface="Verdana"/>
                <a:cs typeface="Verdana"/>
              </a:rPr>
              <a:t>Nominare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65">
                <a:latin typeface="Verdana"/>
                <a:cs typeface="Verdana"/>
              </a:rPr>
              <a:t>un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Green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Manager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pianificare</a:t>
            </a:r>
            <a:r>
              <a:rPr sz="1800" spc="-4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sostenibilità: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57727" y="2935604"/>
            <a:ext cx="8178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4">
                <a:latin typeface="Verdana"/>
                <a:cs typeface="Verdana"/>
              </a:rPr>
              <a:t>–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redigere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Piano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Sostenibilità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Piano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Ottimizzazione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Trasporti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74846" y="3182188"/>
            <a:ext cx="8259445" cy="1117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>
              <a:lnSpc>
                <a:spcPts val="2055"/>
              </a:lnSpc>
              <a:spcBef>
                <a:spcPts val="100"/>
              </a:spcBef>
            </a:pPr>
            <a:r>
              <a:rPr sz="1800" spc="-35">
                <a:latin typeface="Verdana"/>
                <a:cs typeface="Verdana"/>
              </a:rPr>
              <a:t>(prerequisiti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obbligatori)</a:t>
            </a:r>
            <a:endParaRPr sz="1800">
              <a:latin typeface="Verdana"/>
              <a:cs typeface="Verdana"/>
            </a:endParaRPr>
          </a:p>
          <a:p>
            <a:pPr marL="194945" marR="5080">
              <a:lnSpc>
                <a:spcPts val="1939"/>
              </a:lnSpc>
              <a:spcBef>
                <a:spcPts val="140"/>
              </a:spcBef>
            </a:pPr>
            <a:r>
              <a:rPr sz="1800" spc="-254">
                <a:latin typeface="Verdana"/>
                <a:cs typeface="Verdana"/>
              </a:rPr>
              <a:t>–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indicare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criteri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sostenibilità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ambientale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che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rispetterete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durante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la </a:t>
            </a:r>
            <a:r>
              <a:rPr sz="1800" spc="-50">
                <a:latin typeface="Verdana"/>
                <a:cs typeface="Verdana"/>
              </a:rPr>
              <a:t>fase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produzione</a:t>
            </a:r>
            <a:endParaRPr sz="1800">
              <a:latin typeface="Verdana"/>
              <a:cs typeface="Verdana"/>
            </a:endParaRPr>
          </a:p>
          <a:p>
            <a:pPr marL="214629" indent="-204470">
              <a:lnSpc>
                <a:spcPct val="100000"/>
              </a:lnSpc>
              <a:spcBef>
                <a:spcPts val="360"/>
              </a:spcBef>
              <a:buClr>
                <a:srgbClr val="99CA38"/>
              </a:buClr>
              <a:buSzPct val="94444"/>
              <a:buFont typeface="Wingdings"/>
              <a:buChar char=""/>
              <a:tabLst>
                <a:tab pos="214629" algn="l"/>
              </a:tabLst>
            </a:pPr>
            <a:r>
              <a:rPr sz="1800">
                <a:latin typeface="Verdana"/>
                <a:cs typeface="Verdana"/>
              </a:rPr>
              <a:t>Nominare</a:t>
            </a:r>
            <a:r>
              <a:rPr sz="1800" spc="-55">
                <a:latin typeface="Verdana"/>
                <a:cs typeface="Verdana"/>
              </a:rPr>
              <a:t> </a:t>
            </a:r>
            <a:r>
              <a:rPr sz="1800" spc="65">
                <a:latin typeface="Verdana"/>
                <a:cs typeface="Verdana"/>
              </a:rPr>
              <a:t>un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solidFill>
                  <a:srgbClr val="FF0000"/>
                </a:solidFill>
                <a:latin typeface="Verdana"/>
                <a:cs typeface="Verdana"/>
              </a:rPr>
              <a:t>Organismo</a:t>
            </a:r>
            <a:r>
              <a:rPr sz="1800" spc="-145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FF0000"/>
                </a:solidFill>
                <a:latin typeface="Verdana"/>
                <a:cs typeface="Verdana"/>
              </a:rPr>
              <a:t>di</a:t>
            </a:r>
            <a:r>
              <a:rPr sz="1800" spc="-12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FF0000"/>
                </a:solidFill>
                <a:latin typeface="Verdana"/>
                <a:cs typeface="Verdana"/>
              </a:rPr>
              <a:t>Verifica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74846" y="4322826"/>
            <a:ext cx="8455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4629" indent="-204470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4444"/>
              <a:buFont typeface="Wingdings"/>
              <a:buChar char=""/>
              <a:tabLst>
                <a:tab pos="214629" algn="l"/>
              </a:tabLst>
            </a:pPr>
            <a:r>
              <a:rPr sz="1800">
                <a:latin typeface="Verdana"/>
                <a:cs typeface="Verdana"/>
              </a:rPr>
              <a:t>Compilare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inviare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6"/>
              </a:rPr>
              <a:t>info@green.film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all’Odv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Domanda</a:t>
            </a:r>
            <a:r>
              <a:rPr sz="1800" u="sng" spc="-18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8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di</a:t>
            </a:r>
            <a:r>
              <a:rPr sz="1800" u="sng" spc="-165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800" u="sng" spc="-4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rilascio</a:t>
            </a:r>
            <a:r>
              <a:rPr sz="1800" u="sng" spc="-19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800" u="sng" spc="-25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del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57727" y="4569409"/>
            <a:ext cx="8319770" cy="28982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Marchio</a:t>
            </a:r>
            <a:r>
              <a:rPr sz="1800" u="sng" spc="-17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8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GREEN</a:t>
            </a:r>
            <a:r>
              <a:rPr sz="1800" u="sng" spc="-18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800" u="sng" spc="-5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  <a:hlinkClick r:id="rId7"/>
              </a:rPr>
              <a:t>FILM</a:t>
            </a:r>
            <a:r>
              <a:rPr sz="1800" spc="-55" dirty="0">
                <a:latin typeface="Verdana"/>
                <a:cs typeface="Verdana"/>
              </a:rPr>
              <a:t>,</a:t>
            </a:r>
            <a:r>
              <a:rPr sz="1800" spc="-13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il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piano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sostenibilità</a:t>
            </a:r>
            <a:r>
              <a:rPr sz="1800" spc="-8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prima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30" err="1">
                <a:latin typeface="Verdana"/>
                <a:cs typeface="Verdana"/>
              </a:rPr>
              <a:t>dell’inizio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delle</a:t>
            </a:r>
            <a:r>
              <a:rPr sz="1800" spc="-160" dirty="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riprese</a:t>
            </a:r>
            <a:r>
              <a:rPr sz="1800" spc="-10" dirty="0">
                <a:latin typeface="Verdana"/>
                <a:cs typeface="Verdana"/>
              </a:rPr>
              <a:t>.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74846" y="4893055"/>
            <a:ext cx="8074025" cy="11169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94945" marR="5080" indent="-185420">
              <a:lnSpc>
                <a:spcPts val="1939"/>
              </a:lnSpc>
              <a:spcBef>
                <a:spcPts val="345"/>
              </a:spcBef>
              <a:buClr>
                <a:srgbClr val="99CA38"/>
              </a:buClr>
              <a:buSzPct val="94444"/>
              <a:buFont typeface="Wingdings"/>
              <a:buChar char=""/>
              <a:tabLst>
                <a:tab pos="194945" algn="l"/>
                <a:tab pos="213995" algn="l"/>
              </a:tabLst>
            </a:pPr>
            <a:r>
              <a:rPr sz="1800">
                <a:latin typeface="Verdana"/>
                <a:cs typeface="Verdana"/>
              </a:rPr>
              <a:t>	Durante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50">
                <a:latin typeface="Verdana"/>
                <a:cs typeface="Verdana"/>
              </a:rPr>
              <a:t>dopo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55">
                <a:latin typeface="Verdana"/>
                <a:cs typeface="Verdana"/>
              </a:rPr>
              <a:t>fase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produzione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progetto,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l’Odv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verificherà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il </a:t>
            </a:r>
            <a:r>
              <a:rPr sz="1800" spc="-10">
                <a:latin typeface="Verdana"/>
                <a:cs typeface="Verdana"/>
              </a:rPr>
              <a:t>rispetto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dei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criteri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selezionati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55">
                <a:latin typeface="Verdana"/>
                <a:cs typeface="Verdana"/>
              </a:rPr>
              <a:t>fase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45">
                <a:latin typeface="Verdana"/>
                <a:cs typeface="Verdana"/>
              </a:rPr>
              <a:t>domanda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redigerà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65">
                <a:latin typeface="Verdana"/>
                <a:cs typeface="Verdana"/>
              </a:rPr>
              <a:t>un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report.</a:t>
            </a:r>
            <a:endParaRPr sz="1800">
              <a:latin typeface="Verdana"/>
              <a:cs typeface="Verdana"/>
            </a:endParaRPr>
          </a:p>
          <a:p>
            <a:pPr marL="194945" marR="932815" indent="-185420">
              <a:lnSpc>
                <a:spcPts val="1939"/>
              </a:lnSpc>
              <a:spcBef>
                <a:spcPts val="610"/>
              </a:spcBef>
              <a:buClr>
                <a:srgbClr val="99CA38"/>
              </a:buClr>
              <a:buSzPct val="94444"/>
              <a:buFont typeface="Wingdings"/>
              <a:buChar char=""/>
              <a:tabLst>
                <a:tab pos="194945" algn="l"/>
                <a:tab pos="213995" algn="l"/>
              </a:tabLst>
            </a:pPr>
            <a:r>
              <a:rPr sz="1800" spc="-75">
                <a:latin typeface="Verdana"/>
                <a:cs typeface="Verdana"/>
              </a:rPr>
              <a:t>	Se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valutazione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ha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esito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positivo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65">
                <a:latin typeface="Verdana"/>
                <a:cs typeface="Verdana"/>
              </a:rPr>
              <a:t>verrà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rilasciato</a:t>
            </a:r>
            <a:r>
              <a:rPr sz="1800" spc="-8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marchio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di </a:t>
            </a:r>
            <a:r>
              <a:rPr sz="1800" spc="-10">
                <a:latin typeface="Verdana"/>
                <a:cs typeface="Verdana"/>
              </a:rPr>
              <a:t>certificazione</a:t>
            </a:r>
            <a:r>
              <a:rPr sz="1800" spc="-3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sostenibilità</a:t>
            </a:r>
            <a:r>
              <a:rPr sz="1800" spc="-3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ambientale</a:t>
            </a:r>
            <a:r>
              <a:rPr sz="1800" spc="-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GREEN</a:t>
            </a:r>
            <a:r>
              <a:rPr sz="1800" spc="-6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FILM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58951"/>
            <a:ext cx="3443604" cy="5331460"/>
          </a:xfrm>
          <a:custGeom>
            <a:avLst/>
            <a:gdLst/>
            <a:ahLst/>
            <a:cxnLst/>
            <a:rect l="l" t="t" r="r" b="b"/>
            <a:pathLst>
              <a:path w="3443604" h="5331460">
                <a:moveTo>
                  <a:pt x="3443604" y="0"/>
                </a:moveTo>
                <a:lnTo>
                  <a:pt x="0" y="0"/>
                </a:lnTo>
                <a:lnTo>
                  <a:pt x="0" y="5330952"/>
                </a:lnTo>
                <a:lnTo>
                  <a:pt x="3443604" y="5330952"/>
                </a:lnTo>
                <a:lnTo>
                  <a:pt x="3443604" y="0"/>
                </a:lnTo>
                <a:close/>
              </a:path>
            </a:pathLst>
          </a:custGeom>
          <a:solidFill>
            <a:srgbClr val="99CA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815826" y="758951"/>
            <a:ext cx="376555" cy="5331460"/>
          </a:xfrm>
          <a:custGeom>
            <a:avLst/>
            <a:gdLst/>
            <a:ahLst/>
            <a:cxnLst/>
            <a:rect l="l" t="t" r="r" b="b"/>
            <a:pathLst>
              <a:path w="376554" h="5331460">
                <a:moveTo>
                  <a:pt x="376174" y="0"/>
                </a:moveTo>
                <a:lnTo>
                  <a:pt x="0" y="0"/>
                </a:lnTo>
                <a:lnTo>
                  <a:pt x="0" y="5330952"/>
                </a:lnTo>
                <a:lnTo>
                  <a:pt x="376174" y="5330952"/>
                </a:lnTo>
                <a:lnTo>
                  <a:pt x="376174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4" y="3685032"/>
            <a:ext cx="3042666" cy="89687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35"/>
              </a:spcBef>
            </a:pPr>
            <a:endParaRPr sz="3200">
              <a:latin typeface="Times New Roman"/>
              <a:cs typeface="Times New Roman"/>
            </a:endParaRPr>
          </a:p>
          <a:p>
            <a:pPr marL="344170" marR="488950">
              <a:lnSpc>
                <a:spcPts val="3460"/>
              </a:lnSpc>
            </a:pPr>
            <a:r>
              <a:rPr sz="3200" spc="-20">
                <a:solidFill>
                  <a:srgbClr val="FFFFFF"/>
                </a:solidFill>
                <a:latin typeface="Verdana"/>
                <a:cs typeface="Verdana"/>
              </a:rPr>
              <a:t>ORGANISMO </a:t>
            </a:r>
            <a:r>
              <a:rPr sz="3200" spc="-150">
                <a:solidFill>
                  <a:srgbClr val="FFFFFF"/>
                </a:solidFill>
                <a:latin typeface="Verdana"/>
                <a:cs typeface="Verdana"/>
              </a:rPr>
              <a:t>DI</a:t>
            </a:r>
            <a:r>
              <a:rPr sz="3200" spc="-4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10">
                <a:solidFill>
                  <a:srgbClr val="FFFFFF"/>
                </a:solidFill>
                <a:latin typeface="Verdana"/>
                <a:cs typeface="Verdana"/>
              </a:rPr>
              <a:t>VERIFICA</a:t>
            </a:r>
            <a:endParaRPr sz="3200">
              <a:latin typeface="Verdana"/>
              <a:cs typeface="Verdana"/>
            </a:endParaRPr>
          </a:p>
          <a:p>
            <a:pPr marL="344170">
              <a:lnSpc>
                <a:spcPct val="100000"/>
              </a:lnSpc>
              <a:spcBef>
                <a:spcPts val="3020"/>
              </a:spcBef>
            </a:pPr>
            <a:r>
              <a:rPr sz="3200">
                <a:solidFill>
                  <a:srgbClr val="00AF50"/>
                </a:solidFill>
                <a:latin typeface="Verdana"/>
                <a:cs typeface="Verdana"/>
              </a:rPr>
              <a:t>GREEN</a:t>
            </a:r>
            <a:r>
              <a:rPr sz="3200" spc="-254">
                <a:solidFill>
                  <a:srgbClr val="00AF50"/>
                </a:solidFill>
                <a:latin typeface="Verdana"/>
                <a:cs typeface="Verdana"/>
              </a:rPr>
              <a:t> </a:t>
            </a:r>
            <a:r>
              <a:rPr sz="3200" spc="-20">
                <a:solidFill>
                  <a:srgbClr val="00AF50"/>
                </a:solidFill>
                <a:latin typeface="Verdana"/>
                <a:cs typeface="Verdana"/>
              </a:rPr>
              <a:t>FILM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3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8700" y="1302765"/>
            <a:ext cx="72161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>
                <a:latin typeface="Verdana"/>
                <a:cs typeface="Verdana"/>
              </a:rPr>
              <a:t>Emilia-</a:t>
            </a:r>
            <a:r>
              <a:rPr sz="2000">
                <a:latin typeface="Verdana"/>
                <a:cs typeface="Verdana"/>
              </a:rPr>
              <a:t>Romagna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Film</a:t>
            </a:r>
            <a:r>
              <a:rPr sz="2000" spc="-2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Commission</a:t>
            </a:r>
            <a:r>
              <a:rPr sz="2000" spc="-21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70">
                <a:latin typeface="Verdana"/>
                <a:cs typeface="Verdana"/>
              </a:rPr>
              <a:t>ARPAE</a:t>
            </a:r>
            <a:r>
              <a:rPr sz="2000" spc="-2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dal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-229">
                <a:latin typeface="Verdana"/>
                <a:cs typeface="Verdana"/>
              </a:rPr>
              <a:t>2021</a:t>
            </a:r>
            <a:r>
              <a:rPr sz="2000" spc="-20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sono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568700" y="1569161"/>
            <a:ext cx="7708900" cy="39179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 err="1"/>
              <a:t>impegnati</a:t>
            </a:r>
            <a:r>
              <a:rPr sz="2000" spc="-175" dirty="0"/>
              <a:t> </a:t>
            </a:r>
            <a:r>
              <a:rPr sz="2000" spc="-45" dirty="0"/>
              <a:t>a</a:t>
            </a:r>
            <a:r>
              <a:rPr sz="2000" spc="-160" dirty="0"/>
              <a:t> </a:t>
            </a:r>
            <a:r>
              <a:rPr sz="2000" spc="-10" dirty="0" err="1"/>
              <a:t>promuovere</a:t>
            </a:r>
            <a:r>
              <a:rPr sz="2000" spc="-204" dirty="0"/>
              <a:t> </a:t>
            </a:r>
            <a:r>
              <a:rPr sz="2000" spc="-40" dirty="0" err="1"/>
              <a:t>l’utilizzo</a:t>
            </a:r>
            <a:r>
              <a:rPr sz="2000" spc="-200" dirty="0"/>
              <a:t> </a:t>
            </a:r>
            <a:r>
              <a:rPr sz="2000" dirty="0"/>
              <a:t>del</a:t>
            </a:r>
            <a:r>
              <a:rPr sz="2000" spc="-195" dirty="0"/>
              <a:t> </a:t>
            </a:r>
            <a:r>
              <a:rPr sz="2000" spc="-10" dirty="0" err="1"/>
              <a:t>protocollo</a:t>
            </a:r>
            <a:r>
              <a:rPr sz="2000" spc="-210" dirty="0"/>
              <a:t> </a:t>
            </a:r>
            <a:r>
              <a:rPr sz="2400" spc="-25" dirty="0">
                <a:solidFill>
                  <a:srgbClr val="00AF50"/>
                </a:solidFill>
              </a:rPr>
              <a:t>Green</a:t>
            </a:r>
            <a:r>
              <a:rPr sz="2400" spc="-204" dirty="0">
                <a:solidFill>
                  <a:srgbClr val="00AF50"/>
                </a:solidFill>
              </a:rPr>
              <a:t> </a:t>
            </a:r>
            <a:r>
              <a:rPr sz="2400" spc="-10" dirty="0">
                <a:solidFill>
                  <a:srgbClr val="00AF50"/>
                </a:solidFill>
              </a:rPr>
              <a:t>Film</a:t>
            </a:r>
            <a:r>
              <a:rPr sz="2000" spc="-10" dirty="0"/>
              <a:t>.</a:t>
            </a:r>
            <a:endParaRPr sz="2000" dirty="0"/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40"/>
              </a:spcBef>
            </a:pPr>
            <a:r>
              <a:rPr spc="90"/>
              <a:t>ARPA</a:t>
            </a:r>
            <a:r>
              <a:rPr spc="-125"/>
              <a:t> </a:t>
            </a:r>
            <a:r>
              <a:t>ha</a:t>
            </a:r>
            <a:r>
              <a:rPr spc="-125"/>
              <a:t> </a:t>
            </a:r>
            <a:r>
              <a:rPr spc="-35"/>
              <a:t>tra</a:t>
            </a:r>
            <a:r>
              <a:rPr spc="-125"/>
              <a:t> </a:t>
            </a:r>
            <a:r>
              <a:rPr spc="-35"/>
              <a:t>i</a:t>
            </a:r>
            <a:r>
              <a:rPr spc="-120"/>
              <a:t> </a:t>
            </a:r>
            <a:r>
              <a:rPr spc="-10"/>
              <a:t>suoi</a:t>
            </a:r>
            <a:r>
              <a:rPr spc="-155"/>
              <a:t> </a:t>
            </a:r>
            <a:r>
              <a:t>compiti</a:t>
            </a:r>
            <a:r>
              <a:rPr spc="-145"/>
              <a:t> </a:t>
            </a:r>
            <a:r>
              <a:rPr spc="-35"/>
              <a:t>la</a:t>
            </a:r>
            <a:r>
              <a:rPr spc="-135"/>
              <a:t> </a:t>
            </a:r>
            <a:r>
              <a:t>promozione</a:t>
            </a:r>
            <a:r>
              <a:rPr spc="-155"/>
              <a:t> </a:t>
            </a:r>
            <a:r>
              <a:t>e</a:t>
            </a:r>
            <a:r>
              <a:rPr spc="-120"/>
              <a:t> </a:t>
            </a:r>
            <a:r>
              <a:rPr spc="-25"/>
              <a:t>il</a:t>
            </a:r>
            <a:r>
              <a:rPr spc="-125"/>
              <a:t> </a:t>
            </a:r>
            <a:r>
              <a:t>presidio</a:t>
            </a:r>
            <a:r>
              <a:rPr spc="-165"/>
              <a:t> </a:t>
            </a:r>
            <a:r>
              <a:rPr spc="-10"/>
              <a:t>della </a:t>
            </a:r>
            <a:r>
              <a:rPr spc="-25"/>
              <a:t>strategia</a:t>
            </a:r>
            <a:r>
              <a:rPr spc="-145"/>
              <a:t> </a:t>
            </a:r>
            <a:r>
              <a:t>per</a:t>
            </a:r>
            <a:r>
              <a:rPr spc="-140"/>
              <a:t> </a:t>
            </a:r>
            <a:r>
              <a:rPr spc="-35"/>
              <a:t>il</a:t>
            </a:r>
            <a:r>
              <a:rPr spc="-140"/>
              <a:t> </a:t>
            </a:r>
            <a:r>
              <a:rPr spc="50"/>
              <a:t>consumo</a:t>
            </a:r>
            <a:r>
              <a:rPr spc="-175"/>
              <a:t> </a:t>
            </a:r>
            <a:r>
              <a:t>e</a:t>
            </a:r>
            <a:r>
              <a:rPr spc="-130"/>
              <a:t> </a:t>
            </a:r>
            <a:r>
              <a:rPr spc="-20"/>
              <a:t>le</a:t>
            </a:r>
            <a:r>
              <a:rPr spc="-140"/>
              <a:t> </a:t>
            </a:r>
            <a:r>
              <a:t>produzioni</a:t>
            </a:r>
            <a:r>
              <a:rPr spc="-165"/>
              <a:t> </a:t>
            </a:r>
            <a:r>
              <a:rPr spc="-40"/>
              <a:t>sostenibili,</a:t>
            </a:r>
            <a:r>
              <a:rPr spc="-160"/>
              <a:t> </a:t>
            </a:r>
            <a:r>
              <a:rPr spc="-10"/>
              <a:t>favorendo</a:t>
            </a:r>
            <a:r>
              <a:rPr spc="-175"/>
              <a:t> </a:t>
            </a:r>
            <a:r>
              <a:rPr spc="-25"/>
              <a:t>la </a:t>
            </a:r>
            <a:r>
              <a:t>conoscenza</a:t>
            </a:r>
            <a:r>
              <a:rPr spc="465"/>
              <a:t> </a:t>
            </a:r>
            <a:r>
              <a:t>e</a:t>
            </a:r>
            <a:r>
              <a:rPr spc="-105"/>
              <a:t> </a:t>
            </a:r>
            <a:r>
              <a:rPr spc="-25"/>
              <a:t>l’attuazione</a:t>
            </a:r>
            <a:r>
              <a:rPr spc="-114"/>
              <a:t> </a:t>
            </a:r>
            <a:r>
              <a:t>degli</a:t>
            </a:r>
            <a:r>
              <a:rPr spc="-114"/>
              <a:t> </a:t>
            </a:r>
            <a:r>
              <a:t>strumenti</a:t>
            </a:r>
            <a:r>
              <a:rPr spc="-100"/>
              <a:t> </a:t>
            </a:r>
            <a:r>
              <a:rPr spc="-25"/>
              <a:t>volontari</a:t>
            </a:r>
            <a:r>
              <a:rPr spc="-110"/>
              <a:t> </a:t>
            </a:r>
            <a:r>
              <a:rPr spc="-25"/>
              <a:t>per </a:t>
            </a:r>
            <a:r>
              <a:t>migliorare</a:t>
            </a:r>
            <a:r>
              <a:rPr spc="-165"/>
              <a:t> </a:t>
            </a:r>
            <a:r>
              <a:rPr spc="-10"/>
              <a:t>le</a:t>
            </a:r>
            <a:r>
              <a:rPr spc="-135"/>
              <a:t> </a:t>
            </a:r>
            <a:r>
              <a:rPr spc="-10"/>
              <a:t>prestazioni</a:t>
            </a:r>
            <a:r>
              <a:rPr spc="-165"/>
              <a:t> </a:t>
            </a:r>
            <a:r>
              <a:t>ambientali</a:t>
            </a:r>
            <a:r>
              <a:rPr spc="-140"/>
              <a:t> </a:t>
            </a:r>
            <a:r>
              <a:t>delle</a:t>
            </a:r>
            <a:r>
              <a:rPr spc="-145"/>
              <a:t> </a:t>
            </a:r>
            <a:r>
              <a:t>imprese</a:t>
            </a:r>
            <a:r>
              <a:rPr spc="-165"/>
              <a:t> </a:t>
            </a:r>
            <a:r>
              <a:t>e</a:t>
            </a:r>
            <a:r>
              <a:rPr spc="-125"/>
              <a:t> </a:t>
            </a:r>
            <a:r>
              <a:rPr spc="-25"/>
              <a:t>la </a:t>
            </a:r>
            <a:r>
              <a:rPr spc="-20"/>
              <a:t>valutazione</a:t>
            </a:r>
            <a:r>
              <a:rPr spc="-95"/>
              <a:t> </a:t>
            </a:r>
            <a:r>
              <a:t>e</a:t>
            </a:r>
            <a:r>
              <a:rPr spc="-75"/>
              <a:t> </a:t>
            </a:r>
            <a:r>
              <a:rPr spc="-35"/>
              <a:t>la</a:t>
            </a:r>
            <a:r>
              <a:rPr spc="-65"/>
              <a:t> </a:t>
            </a:r>
            <a:r>
              <a:t>comunicazione</a:t>
            </a:r>
            <a:r>
              <a:rPr spc="-105"/>
              <a:t> </a:t>
            </a:r>
            <a:r>
              <a:t>degli</a:t>
            </a:r>
            <a:r>
              <a:rPr spc="-90"/>
              <a:t> </a:t>
            </a:r>
            <a:r>
              <a:t>impatti</a:t>
            </a:r>
            <a:r>
              <a:rPr spc="-70"/>
              <a:t> </a:t>
            </a:r>
            <a:r>
              <a:rPr spc="-20"/>
              <a:t>su</a:t>
            </a:r>
            <a:r>
              <a:rPr spc="-70"/>
              <a:t> </a:t>
            </a:r>
            <a:r>
              <a:rPr spc="-10"/>
              <a:t>organizzazioni</a:t>
            </a:r>
            <a:r>
              <a:rPr spc="-105"/>
              <a:t> </a:t>
            </a:r>
            <a:r>
              <a:rPr spc="-50"/>
              <a:t>e </a:t>
            </a:r>
            <a:r>
              <a:rPr spc="-10"/>
              <a:t>prodotti.</a:t>
            </a:r>
          </a:p>
          <a:p>
            <a:pPr marL="12700" marR="150495">
              <a:lnSpc>
                <a:spcPct val="90100"/>
              </a:lnSpc>
              <a:spcBef>
                <a:spcPts val="1200"/>
              </a:spcBef>
            </a:pPr>
            <a:r>
              <a:t>Arpae</a:t>
            </a:r>
            <a:r>
              <a:rPr spc="-175"/>
              <a:t> </a:t>
            </a:r>
            <a:r>
              <a:t>è</a:t>
            </a:r>
            <a:r>
              <a:rPr spc="-150"/>
              <a:t> </a:t>
            </a:r>
            <a:r>
              <a:t>accreditato</a:t>
            </a:r>
            <a:r>
              <a:rPr spc="-170"/>
              <a:t> </a:t>
            </a:r>
            <a:r>
              <a:rPr spc="-45"/>
              <a:t>a</a:t>
            </a:r>
            <a:r>
              <a:rPr spc="-150"/>
              <a:t> </a:t>
            </a:r>
            <a:r>
              <a:rPr spc="-30"/>
              <a:t>svolgere</a:t>
            </a:r>
            <a:r>
              <a:rPr spc="-195"/>
              <a:t> </a:t>
            </a:r>
            <a:r>
              <a:rPr spc="-35"/>
              <a:t>il</a:t>
            </a:r>
            <a:r>
              <a:rPr spc="-145"/>
              <a:t> </a:t>
            </a:r>
            <a:r>
              <a:t>ruolo</a:t>
            </a:r>
            <a:r>
              <a:rPr spc="-185"/>
              <a:t> </a:t>
            </a:r>
            <a:r>
              <a:t>di</a:t>
            </a:r>
            <a:r>
              <a:rPr spc="-150"/>
              <a:t> </a:t>
            </a:r>
            <a:r>
              <a:rPr spc="-35"/>
              <a:t>OdV,</a:t>
            </a:r>
            <a:r>
              <a:rPr spc="-165"/>
              <a:t> </a:t>
            </a:r>
            <a:r>
              <a:t>e</a:t>
            </a:r>
            <a:r>
              <a:rPr spc="-150"/>
              <a:t> </a:t>
            </a:r>
            <a:r>
              <a:rPr spc="-10"/>
              <a:t>verificherà </a:t>
            </a:r>
            <a:r>
              <a:t>periodicamente</a:t>
            </a:r>
            <a:r>
              <a:rPr spc="-70"/>
              <a:t> </a:t>
            </a:r>
            <a:r>
              <a:t>durante</a:t>
            </a:r>
            <a:r>
              <a:rPr spc="-50"/>
              <a:t> </a:t>
            </a:r>
            <a:r>
              <a:rPr spc="-35"/>
              <a:t>la</a:t>
            </a:r>
            <a:r>
              <a:rPr spc="-50"/>
              <a:t> </a:t>
            </a:r>
            <a:r>
              <a:t>produzione</a:t>
            </a:r>
            <a:r>
              <a:rPr spc="-85"/>
              <a:t> </a:t>
            </a:r>
            <a:r>
              <a:rPr spc="-35"/>
              <a:t>il</a:t>
            </a:r>
            <a:r>
              <a:rPr spc="-40"/>
              <a:t> </a:t>
            </a:r>
            <a:r>
              <a:rPr spc="-10"/>
              <a:t>rispetto</a:t>
            </a:r>
            <a:r>
              <a:rPr spc="-45"/>
              <a:t> </a:t>
            </a:r>
            <a:r>
              <a:t>del</a:t>
            </a:r>
            <a:r>
              <a:rPr spc="-60"/>
              <a:t> </a:t>
            </a:r>
            <a:r>
              <a:rPr spc="-10"/>
              <a:t>protocollo </a:t>
            </a:r>
            <a:r>
              <a:rPr spc="-35"/>
              <a:t>al</a:t>
            </a:r>
            <a:r>
              <a:rPr spc="-180"/>
              <a:t> </a:t>
            </a:r>
            <a:r>
              <a:t>fine</a:t>
            </a:r>
            <a:r>
              <a:rPr spc="-175"/>
              <a:t> </a:t>
            </a:r>
            <a:r>
              <a:t>di</a:t>
            </a:r>
            <a:r>
              <a:rPr spc="-170"/>
              <a:t> </a:t>
            </a:r>
            <a:r>
              <a:t>garantirne</a:t>
            </a:r>
            <a:r>
              <a:rPr spc="-165"/>
              <a:t> </a:t>
            </a:r>
            <a:r>
              <a:rPr spc="-35"/>
              <a:t>la</a:t>
            </a:r>
            <a:r>
              <a:rPr spc="-180"/>
              <a:t> </a:t>
            </a:r>
            <a:r>
              <a:rPr spc="-10"/>
              <a:t>certificazione.</a:t>
            </a:r>
          </a:p>
          <a:p>
            <a:pPr marL="12700">
              <a:lnSpc>
                <a:spcPts val="2250"/>
              </a:lnSpc>
              <a:spcBef>
                <a:spcPts val="960"/>
              </a:spcBef>
            </a:pPr>
            <a:r>
              <a:rPr spc="50"/>
              <a:t>Per</a:t>
            </a:r>
            <a:r>
              <a:rPr spc="-114"/>
              <a:t> </a:t>
            </a:r>
            <a:r>
              <a:t>informazioni</a:t>
            </a:r>
            <a:r>
              <a:rPr spc="-135"/>
              <a:t> </a:t>
            </a:r>
            <a:r>
              <a:t>potete</a:t>
            </a:r>
            <a:r>
              <a:rPr spc="-100"/>
              <a:t> </a:t>
            </a:r>
            <a:r>
              <a:rPr spc="-10"/>
              <a:t>contattare:</a:t>
            </a:r>
          </a:p>
          <a:p>
            <a:pPr marL="12700">
              <a:lnSpc>
                <a:spcPts val="2730"/>
              </a:lnSpc>
            </a:pPr>
            <a:r>
              <a:rPr sz="2400" u="sng" spc="-10">
                <a:solidFill>
                  <a:srgbClr val="00AF50"/>
                </a:solidFill>
                <a:uFill>
                  <a:solidFill>
                    <a:srgbClr val="00AF50"/>
                  </a:solidFill>
                </a:uFill>
                <a:hlinkClick r:id="rId4"/>
              </a:rPr>
              <a:t>greenfilm.emiliaromagna@arpae.it</a:t>
            </a:r>
            <a:endParaRPr sz="2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157E1-82C2-75EA-B3EB-2FA2AC7A4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0218CD5-6332-D741-271B-A16C51748978}"/>
              </a:ext>
            </a:extLst>
          </p:cNvPr>
          <p:cNvSpPr txBox="1"/>
          <p:nvPr/>
        </p:nvSpPr>
        <p:spPr>
          <a:xfrm>
            <a:off x="3530346" y="575817"/>
            <a:ext cx="8258809" cy="5635517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94945" marR="365125" indent="-182880">
              <a:lnSpc>
                <a:spcPts val="1939"/>
              </a:lnSpc>
              <a:spcBef>
                <a:spcPts val="34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err="1">
                <a:latin typeface="Verdana"/>
                <a:cs typeface="Verdana"/>
              </a:rPr>
              <a:t>comunicare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ogni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 spc="-35" err="1">
                <a:latin typeface="Verdana"/>
                <a:cs typeface="Verdana"/>
              </a:rPr>
              <a:t>variazione</a:t>
            </a:r>
            <a:r>
              <a:rPr sz="1800" spc="-3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intervenuta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50">
                <a:latin typeface="Verdana"/>
                <a:cs typeface="Verdana"/>
              </a:rPr>
              <a:t>dopo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7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presentazione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della </a:t>
            </a:r>
            <a:r>
              <a:rPr sz="1800" spc="-10" err="1">
                <a:latin typeface="Verdana"/>
                <a:cs typeface="Verdana"/>
              </a:rPr>
              <a:t>domanda</a:t>
            </a:r>
            <a:r>
              <a:rPr sz="1800" spc="-10">
                <a:latin typeface="Verdana"/>
                <a:cs typeface="Verdana"/>
              </a:rPr>
              <a:t>;</a:t>
            </a:r>
            <a:endParaRPr sz="1800">
              <a:latin typeface="Verdana"/>
              <a:cs typeface="Verdana"/>
            </a:endParaRPr>
          </a:p>
          <a:p>
            <a:pPr marL="194945" marR="542925" indent="-182880">
              <a:lnSpc>
                <a:spcPts val="1939"/>
              </a:lnSpc>
              <a:spcBef>
                <a:spcPts val="121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err="1">
                <a:latin typeface="Verdana"/>
                <a:cs typeface="Verdana"/>
              </a:rPr>
              <a:t>consentire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30" err="1">
                <a:latin typeface="Verdana"/>
                <a:cs typeface="Verdana"/>
              </a:rPr>
              <a:t>qualsiasi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55" err="1">
                <a:latin typeface="Verdana"/>
                <a:cs typeface="Verdana"/>
              </a:rPr>
              <a:t>momento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presenza</a:t>
            </a:r>
            <a:r>
              <a:rPr sz="1800" spc="-1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65">
                <a:latin typeface="Verdana"/>
                <a:cs typeface="Verdana"/>
              </a:rPr>
              <a:t>un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rappresentante</a:t>
            </a:r>
            <a:r>
              <a:rPr sz="1800" spc="-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della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Regione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durante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lavorazione</a:t>
            </a:r>
            <a:r>
              <a:rPr lang="en-US" spc="-10">
                <a:latin typeface="Verdana"/>
                <a:cs typeface="Verdana"/>
              </a:rPr>
              <a:t> e </a:t>
            </a:r>
            <a:r>
              <a:rPr sz="1800" spc="-35" err="1">
                <a:latin typeface="Verdana"/>
                <a:cs typeface="Verdana"/>
              </a:rPr>
              <a:t>l’effettuazione</a:t>
            </a:r>
            <a:r>
              <a:rPr sz="1800" spc="-1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65">
                <a:latin typeface="Verdana"/>
                <a:cs typeface="Verdana"/>
              </a:rPr>
              <a:t> </a:t>
            </a:r>
            <a:r>
              <a:rPr sz="1800" spc="-70" err="1">
                <a:latin typeface="Verdana"/>
                <a:cs typeface="Verdana"/>
              </a:rPr>
              <a:t>interviste</a:t>
            </a:r>
            <a:r>
              <a:rPr sz="1800" spc="-70">
                <a:latin typeface="Verdana"/>
                <a:cs typeface="Verdana"/>
              </a:rPr>
              <a:t>,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spc="-35" err="1">
                <a:latin typeface="Verdana"/>
                <a:cs typeface="Verdana"/>
              </a:rPr>
              <a:t>riprese</a:t>
            </a:r>
            <a:r>
              <a:rPr sz="1800" spc="-18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video</a:t>
            </a:r>
            <a:r>
              <a:rPr sz="1800" spc="-1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fotografiche</a:t>
            </a:r>
            <a:r>
              <a:rPr sz="1800" spc="-18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da </a:t>
            </a:r>
            <a:r>
              <a:rPr sz="1800" spc="-20" err="1">
                <a:latin typeface="Verdana"/>
                <a:cs typeface="Verdana"/>
              </a:rPr>
              <a:t>parte</a:t>
            </a:r>
            <a:r>
              <a:rPr sz="1800" spc="-19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della</a:t>
            </a:r>
            <a:r>
              <a:rPr sz="1800" spc="-190">
                <a:latin typeface="Verdana"/>
                <a:cs typeface="Verdana"/>
              </a:rPr>
              <a:t> </a:t>
            </a:r>
            <a:r>
              <a:rPr sz="1800" spc="-35" err="1">
                <a:latin typeface="Verdana"/>
                <a:cs typeface="Verdana"/>
              </a:rPr>
              <a:t>Regione</a:t>
            </a:r>
            <a:r>
              <a:rPr sz="1800" spc="-35">
                <a:latin typeface="Verdana"/>
                <a:cs typeface="Verdana"/>
              </a:rPr>
              <a:t>,</a:t>
            </a:r>
            <a:r>
              <a:rPr sz="1800" spc="-185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durante</a:t>
            </a:r>
            <a:r>
              <a:rPr sz="1800" spc="-19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spc="-65" err="1">
                <a:latin typeface="Verdana"/>
                <a:cs typeface="Verdana"/>
              </a:rPr>
              <a:t>lavorazione</a:t>
            </a:r>
            <a:r>
              <a:rPr sz="1800" spc="-65">
                <a:latin typeface="Verdana"/>
                <a:cs typeface="Verdana"/>
              </a:rPr>
              <a:t>,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nei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tempi</a:t>
            </a:r>
            <a:r>
              <a:rPr sz="1800" spc="-18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nei</a:t>
            </a:r>
            <a:r>
              <a:rPr sz="1800" spc="-17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modi</a:t>
            </a:r>
            <a:r>
              <a:rPr sz="1800" spc="-2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concordati</a:t>
            </a:r>
            <a:r>
              <a:rPr sz="1800" spc="-10">
                <a:latin typeface="Verdana"/>
                <a:cs typeface="Verdana"/>
              </a:rPr>
              <a:t>;</a:t>
            </a:r>
            <a:endParaRPr sz="1800">
              <a:latin typeface="Verdana"/>
              <a:cs typeface="Verdana"/>
            </a:endParaRPr>
          </a:p>
          <a:p>
            <a:pPr marL="194945" indent="-182245">
              <a:lnSpc>
                <a:spcPts val="2050"/>
              </a:lnSpc>
              <a:spcBef>
                <a:spcPts val="96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10" err="1">
                <a:latin typeface="Verdana"/>
                <a:cs typeface="Verdana"/>
              </a:rPr>
              <a:t>collaborare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45">
                <a:latin typeface="Verdana"/>
                <a:cs typeface="Verdana"/>
              </a:rPr>
              <a:t>alla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redazione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della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scheda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specifica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dell’opera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lang="en-US" spc="-10" err="1">
                <a:latin typeface="Verdana"/>
                <a:cs typeface="Verdana"/>
              </a:rPr>
              <a:t>audiovisiva</a:t>
            </a:r>
            <a:r>
              <a:rPr lang="en-US" spc="-10">
                <a:latin typeface="Verdana"/>
                <a:cs typeface="Verdana"/>
              </a:rPr>
              <a:t> </a:t>
            </a:r>
            <a:r>
              <a:rPr lang="en-US">
                <a:latin typeface="Verdana"/>
                <a:cs typeface="Verdana"/>
              </a:rPr>
              <a:t>d</a:t>
            </a:r>
            <a:r>
              <a:rPr lang="en-US" spc="-10">
                <a:latin typeface="Verdana"/>
                <a:cs typeface="Verdana"/>
              </a:rPr>
              <a:t>a</a:t>
            </a:r>
            <a:r>
              <a:rPr spc="-10">
                <a:latin typeface="Verdana"/>
              </a:rPr>
              <a:t> </a:t>
            </a:r>
            <a:r>
              <a:rPr spc="-10" err="1">
                <a:latin typeface="Verdana"/>
              </a:rPr>
              <a:t>pubblicare</a:t>
            </a:r>
            <a:r>
              <a:rPr spc="-10">
                <a:latin typeface="Verdana"/>
              </a:rPr>
              <a:t> </a:t>
            </a:r>
            <a:r>
              <a:rPr spc="-10" err="1">
                <a:latin typeface="Verdana"/>
              </a:rPr>
              <a:t>sul</a:t>
            </a:r>
            <a:r>
              <a:rPr spc="-10">
                <a:latin typeface="Verdana"/>
              </a:rPr>
              <a:t> </a:t>
            </a:r>
            <a:r>
              <a:rPr spc="-10" err="1">
                <a:latin typeface="Verdana"/>
              </a:rPr>
              <a:t>sito</a:t>
            </a:r>
            <a:r>
              <a:rPr spc="-10">
                <a:latin typeface="Verdana"/>
              </a:rPr>
              <a:t> web </a:t>
            </a:r>
            <a:r>
              <a:rPr spc="-10" err="1">
                <a:latin typeface="Verdana"/>
              </a:rPr>
              <a:t>regionale</a:t>
            </a:r>
            <a:r>
              <a:rPr spc="-10">
                <a:latin typeface="Verdana"/>
              </a:rPr>
              <a:t>;</a:t>
            </a:r>
            <a:endParaRPr>
              <a:latin typeface="Verdana"/>
            </a:endParaRPr>
          </a:p>
          <a:p>
            <a:pPr marL="194945" indent="-182245" algn="l">
              <a:lnSpc>
                <a:spcPts val="2050"/>
              </a:lnSpc>
              <a:spcBef>
                <a:spcPts val="96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lang="en-US" spc="-10" err="1">
                <a:latin typeface="Verdana"/>
              </a:rPr>
              <a:t>apporre</a:t>
            </a:r>
            <a:r>
              <a:rPr lang="en-US" spc="-10">
                <a:latin typeface="Verdana"/>
              </a:rPr>
              <a:t>, previa </a:t>
            </a:r>
            <a:r>
              <a:rPr lang="en-US" spc="-10" err="1">
                <a:latin typeface="Verdana"/>
              </a:rPr>
              <a:t>formale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validazione</a:t>
            </a:r>
            <a:r>
              <a:rPr lang="en-US" spc="-10">
                <a:latin typeface="Verdana"/>
              </a:rPr>
              <a:t> degli </a:t>
            </a:r>
            <a:r>
              <a:rPr lang="en-US" spc="-10" err="1">
                <a:latin typeface="Verdana"/>
              </a:rPr>
              <a:t>uffici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regionali</a:t>
            </a:r>
            <a:r>
              <a:rPr lang="en-US" spc="-10">
                <a:latin typeface="Verdana"/>
              </a:rPr>
              <a:t> il logo </a:t>
            </a:r>
            <a:r>
              <a:rPr lang="en-US" spc="-10" err="1">
                <a:latin typeface="Verdana"/>
              </a:rPr>
              <a:t>dell’Emilia</a:t>
            </a:r>
            <a:r>
              <a:rPr lang="en-US" spc="-10">
                <a:latin typeface="Verdana"/>
              </a:rPr>
              <a:t>-Romagna Film Commission: </a:t>
            </a:r>
          </a:p>
          <a:p>
            <a:pPr marL="12700" algn="l">
              <a:lnSpc>
                <a:spcPts val="2050"/>
              </a:lnSpc>
              <a:spcBef>
                <a:spcPts val="965"/>
              </a:spcBef>
              <a:buClr>
                <a:srgbClr val="99CA38"/>
              </a:buClr>
              <a:buSzPct val="94444"/>
              <a:tabLst>
                <a:tab pos="194945" algn="l"/>
              </a:tabLst>
            </a:pPr>
            <a:r>
              <a:rPr lang="en-US" spc="-10">
                <a:latin typeface="Verdana"/>
              </a:rPr>
              <a:t>- </a:t>
            </a:r>
            <a:r>
              <a:rPr lang="en-US" spc="-10" err="1">
                <a:latin typeface="Verdana"/>
              </a:rPr>
              <a:t>nei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titoli</a:t>
            </a:r>
            <a:r>
              <a:rPr lang="en-US" spc="-10">
                <a:latin typeface="Verdana"/>
              </a:rPr>
              <a:t> di </a:t>
            </a:r>
            <a:r>
              <a:rPr lang="en-US" spc="-10" err="1">
                <a:latin typeface="Verdana"/>
              </a:rPr>
              <a:t>testa</a:t>
            </a:r>
            <a:r>
              <a:rPr lang="en-US" spc="-10">
                <a:latin typeface="Verdana"/>
              </a:rPr>
              <a:t> o, in </a:t>
            </a:r>
            <a:r>
              <a:rPr lang="en-US" spc="-10" err="1">
                <a:latin typeface="Verdana"/>
              </a:rPr>
              <a:t>alternativa</a:t>
            </a:r>
            <a:r>
              <a:rPr lang="en-US" spc="-10">
                <a:latin typeface="Verdana"/>
              </a:rPr>
              <a:t>, come primo </a:t>
            </a:r>
            <a:r>
              <a:rPr lang="en-US" spc="-10" err="1">
                <a:latin typeface="Verdana"/>
              </a:rPr>
              <a:t>cartello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dei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titoli</a:t>
            </a:r>
            <a:r>
              <a:rPr lang="en-US" spc="-10">
                <a:latin typeface="Verdana"/>
              </a:rPr>
              <a:t> di coda con la </a:t>
            </a:r>
            <a:r>
              <a:rPr lang="en-US" spc="-10" err="1">
                <a:latin typeface="Verdana"/>
              </a:rPr>
              <a:t>dicitura</a:t>
            </a:r>
            <a:r>
              <a:rPr lang="en-US" spc="-10">
                <a:latin typeface="Verdana"/>
              </a:rPr>
              <a:t> “con il </a:t>
            </a:r>
            <a:r>
              <a:rPr lang="en-US" spc="-10" err="1">
                <a:latin typeface="Verdana"/>
              </a:rPr>
              <a:t>sostegno</a:t>
            </a:r>
            <a:r>
              <a:rPr lang="en-US" spc="-10">
                <a:latin typeface="Verdana"/>
              </a:rPr>
              <a:t> della </a:t>
            </a:r>
            <a:r>
              <a:rPr lang="en-US" spc="-10" err="1">
                <a:latin typeface="Verdana"/>
              </a:rPr>
              <a:t>Regione</a:t>
            </a:r>
            <a:r>
              <a:rPr lang="en-US" spc="-10">
                <a:latin typeface="Verdana"/>
              </a:rPr>
              <a:t> Emilia-Romagna”; </a:t>
            </a:r>
          </a:p>
          <a:p>
            <a:pPr marL="12700" algn="l">
              <a:lnSpc>
                <a:spcPts val="2050"/>
              </a:lnSpc>
              <a:spcBef>
                <a:spcPts val="965"/>
              </a:spcBef>
              <a:buClr>
                <a:srgbClr val="99CA38"/>
              </a:buClr>
              <a:buSzPct val="94444"/>
              <a:tabLst>
                <a:tab pos="194945" algn="l"/>
              </a:tabLst>
            </a:pPr>
            <a:r>
              <a:rPr lang="en-US" spc="-10">
                <a:latin typeface="Verdana"/>
              </a:rPr>
              <a:t>- </a:t>
            </a:r>
            <a:r>
              <a:rPr lang="en-US" spc="-10" err="1">
                <a:latin typeface="Verdana"/>
              </a:rPr>
              <a:t>nei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materiali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promozionali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dell’opera</a:t>
            </a:r>
            <a:r>
              <a:rPr lang="en-US" spc="-10">
                <a:latin typeface="Verdana"/>
              </a:rPr>
              <a:t> (ad </a:t>
            </a:r>
            <a:r>
              <a:rPr lang="en-US" spc="-10" err="1">
                <a:latin typeface="Verdana"/>
              </a:rPr>
              <a:t>esempio</a:t>
            </a:r>
            <a:r>
              <a:rPr lang="en-US" spc="-10">
                <a:latin typeface="Verdana"/>
              </a:rPr>
              <a:t> trailer, teaser) con o senza </a:t>
            </a:r>
            <a:r>
              <a:rPr lang="en-US" spc="-10" err="1">
                <a:latin typeface="Verdana"/>
              </a:rPr>
              <a:t>dicitura</a:t>
            </a:r>
            <a:r>
              <a:rPr lang="en-US" spc="-10">
                <a:latin typeface="Verdana"/>
              </a:rPr>
              <a:t>, secondo  </a:t>
            </a:r>
            <a:r>
              <a:rPr lang="en-US" spc="-10" err="1">
                <a:latin typeface="Verdana"/>
              </a:rPr>
              <a:t>quanto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concordato</a:t>
            </a:r>
            <a:r>
              <a:rPr lang="en-US" spc="-10">
                <a:latin typeface="Verdana"/>
              </a:rPr>
              <a:t> con </a:t>
            </a:r>
            <a:r>
              <a:rPr lang="en-US" spc="-10" err="1">
                <a:latin typeface="Verdana"/>
              </a:rPr>
              <a:t>gli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uffici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regionali</a:t>
            </a:r>
            <a:r>
              <a:rPr lang="en-US" spc="-10">
                <a:latin typeface="Verdana"/>
              </a:rPr>
              <a:t>; </a:t>
            </a:r>
          </a:p>
          <a:p>
            <a:pPr marL="194945" indent="-182245" algn="l">
              <a:lnSpc>
                <a:spcPts val="2050"/>
              </a:lnSpc>
              <a:spcBef>
                <a:spcPts val="96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lang="en-US" spc="-10" err="1">
                <a:latin typeface="Verdana"/>
              </a:rPr>
              <a:t>apporre</a:t>
            </a:r>
            <a:r>
              <a:rPr lang="en-US" spc="-10">
                <a:latin typeface="Verdana"/>
              </a:rPr>
              <a:t>, </a:t>
            </a:r>
            <a:r>
              <a:rPr lang="en-US" spc="-10" err="1">
                <a:latin typeface="Verdana"/>
              </a:rPr>
              <a:t>nei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titoli</a:t>
            </a:r>
            <a:r>
              <a:rPr lang="en-US" spc="-10">
                <a:latin typeface="Verdana"/>
              </a:rPr>
              <a:t> di coda, </a:t>
            </a:r>
            <a:r>
              <a:rPr lang="en-US" spc="-10" err="1">
                <a:latin typeface="Verdana"/>
              </a:rPr>
              <a:t>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loghi</a:t>
            </a:r>
            <a:r>
              <a:rPr lang="en-US" spc="-10">
                <a:latin typeface="Verdana"/>
              </a:rPr>
              <a:t> degli </a:t>
            </a:r>
            <a:r>
              <a:rPr lang="en-US" spc="-10" err="1">
                <a:latin typeface="Verdana"/>
              </a:rPr>
              <a:t>enti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locali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dell’Emilia</a:t>
            </a:r>
            <a:r>
              <a:rPr lang="en-US" spc="-10">
                <a:latin typeface="Verdana"/>
              </a:rPr>
              <a:t>-Romagna, </a:t>
            </a:r>
            <a:r>
              <a:rPr lang="en-US" spc="-10" err="1">
                <a:latin typeface="Verdana"/>
              </a:rPr>
              <a:t>nei</a:t>
            </a:r>
            <a:r>
              <a:rPr lang="en-US" spc="-10">
                <a:latin typeface="Verdana"/>
              </a:rPr>
              <a:t> cui </a:t>
            </a:r>
            <a:r>
              <a:rPr lang="en-US" spc="-10" err="1">
                <a:latin typeface="Verdana"/>
              </a:rPr>
              <a:t>territori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si</a:t>
            </a:r>
            <a:r>
              <a:rPr lang="en-US" spc="-10">
                <a:latin typeface="Verdana"/>
              </a:rPr>
              <a:t> </a:t>
            </a:r>
            <a:r>
              <a:rPr lang="en-US" spc="-10" err="1">
                <a:latin typeface="Verdana"/>
              </a:rPr>
              <a:t>svolgono</a:t>
            </a:r>
            <a:r>
              <a:rPr lang="en-US" spc="-10">
                <a:latin typeface="Verdana"/>
              </a:rPr>
              <a:t> le </a:t>
            </a:r>
            <a:r>
              <a:rPr lang="en-US" spc="-10" err="1">
                <a:latin typeface="Verdana"/>
              </a:rPr>
              <a:t>riprese</a:t>
            </a:r>
            <a:r>
              <a:rPr lang="en-US" spc="-10">
                <a:latin typeface="Verdana"/>
              </a:rPr>
              <a:t>;</a:t>
            </a:r>
            <a:endParaRPr spc="-10">
              <a:latin typeface="Verdana"/>
            </a:endParaRPr>
          </a:p>
          <a:p>
            <a:pPr marL="194945" marR="5080" indent="-182880">
              <a:lnSpc>
                <a:spcPts val="1939"/>
              </a:lnSpc>
              <a:spcBef>
                <a:spcPts val="1235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spc="-35" err="1">
                <a:latin typeface="Verdana"/>
                <a:cs typeface="Verdana"/>
              </a:rPr>
              <a:t>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materiali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promozionali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dell’opera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70">
                <a:latin typeface="Verdana"/>
                <a:cs typeface="Verdana"/>
              </a:rPr>
              <a:t>(ad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esempio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70">
                <a:latin typeface="Verdana"/>
                <a:cs typeface="Verdana"/>
              </a:rPr>
              <a:t>trailer,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65">
                <a:latin typeface="Verdana"/>
                <a:cs typeface="Verdana"/>
              </a:rPr>
              <a:t>teaser)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dovranno</a:t>
            </a:r>
            <a:r>
              <a:rPr sz="1800" spc="-1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riportare</a:t>
            </a:r>
            <a:r>
              <a:rPr sz="1800" spc="-1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logo</a:t>
            </a:r>
            <a:r>
              <a:rPr sz="1800" spc="-2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dell’Emilia</a:t>
            </a:r>
            <a:r>
              <a:rPr sz="1800" spc="-20">
                <a:latin typeface="Verdana"/>
                <a:cs typeface="Verdana"/>
              </a:rPr>
              <a:t>-</a:t>
            </a:r>
            <a:r>
              <a:rPr sz="1800">
                <a:latin typeface="Verdana"/>
                <a:cs typeface="Verdana"/>
              </a:rPr>
              <a:t>Romagna</a:t>
            </a:r>
            <a:r>
              <a:rPr sz="1800" spc="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Film</a:t>
            </a:r>
            <a:r>
              <a:rPr sz="1800" spc="-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Commission;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08221ED5-1823-6541-266D-2DFC9DDB22BF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48C08736-56A9-789F-6A6B-140EC6B81C3F}"/>
              </a:ext>
            </a:extLst>
          </p:cNvPr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91DF153-7E23-5D73-8365-8D52BE52A04D}"/>
              </a:ext>
            </a:extLst>
          </p:cNvPr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10"/>
              </a:spcBef>
            </a:pPr>
            <a:endParaRPr sz="3200">
              <a:latin typeface="Times New Roman"/>
              <a:cs typeface="Times New Roman"/>
            </a:endParaRPr>
          </a:p>
          <a:p>
            <a:pPr marL="149860" marR="457200">
              <a:lnSpc>
                <a:spcPct val="100000"/>
              </a:lnSpc>
            </a:pPr>
            <a:r>
              <a:rPr sz="3200" spc="-65">
                <a:solidFill>
                  <a:srgbClr val="FFFFFF"/>
                </a:solidFill>
                <a:latin typeface="Verdana"/>
                <a:cs typeface="Verdana"/>
              </a:rPr>
              <a:t>OBBLIGHI</a:t>
            </a:r>
            <a:r>
              <a:rPr sz="3200" spc="-35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spc="-60">
                <a:solidFill>
                  <a:srgbClr val="FFFFFF"/>
                </a:solidFill>
                <a:latin typeface="Verdana"/>
                <a:cs typeface="Verdana"/>
              </a:rPr>
              <a:t>DEI </a:t>
            </a:r>
            <a:r>
              <a:rPr sz="3200" spc="-10">
                <a:solidFill>
                  <a:srgbClr val="FFFFFF"/>
                </a:solidFill>
                <a:latin typeface="Verdana"/>
                <a:cs typeface="Verdana"/>
              </a:rPr>
              <a:t>BENEFICIARI</a:t>
            </a:r>
            <a:endParaRPr sz="32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32058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4744376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3200">
              <a:latin typeface="Times New Roman"/>
              <a:cs typeface="Times New Roman"/>
            </a:endParaRPr>
          </a:p>
          <a:p>
            <a:pPr marL="169545" marR="231775">
              <a:lnSpc>
                <a:spcPct val="90000"/>
              </a:lnSpc>
            </a:pPr>
            <a:r>
              <a:rPr sz="3200" spc="-35">
                <a:solidFill>
                  <a:srgbClr val="FFFFFF"/>
                </a:solidFill>
                <a:latin typeface="Verdana"/>
                <a:cs typeface="Verdana"/>
              </a:rPr>
              <a:t>GRADUATORIA </a:t>
            </a:r>
            <a:r>
              <a:rPr lang="en-US" sz="3200" spc="-35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endParaRPr lang="en-US" sz="3200">
              <a:solidFill>
                <a:srgbClr val="000000"/>
              </a:solidFill>
              <a:latin typeface="Verdana"/>
              <a:cs typeface="Verdana"/>
            </a:endParaRPr>
          </a:p>
          <a:p>
            <a:pPr marL="169545" marR="231775">
              <a:lnSpc>
                <a:spcPct val="90000"/>
              </a:lnSpc>
            </a:pPr>
            <a:r>
              <a:rPr sz="3200" spc="-10">
                <a:solidFill>
                  <a:srgbClr val="FFFFFF"/>
                </a:solidFill>
                <a:latin typeface="Verdana"/>
                <a:cs typeface="Verdana"/>
              </a:rPr>
              <a:t>SCORRIMENTI</a:t>
            </a:r>
            <a:endParaRPr sz="3200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169545" marR="231775">
              <a:lnSpc>
                <a:spcPct val="90000"/>
              </a:lnSpc>
            </a:pPr>
            <a:endParaRPr lang="en-US" sz="3200" spc="-10">
              <a:solidFill>
                <a:srgbClr val="FFFFFF"/>
              </a:solidFill>
              <a:latin typeface="Verdana"/>
              <a:cs typeface="Verdana"/>
            </a:endParaRPr>
          </a:p>
          <a:p>
            <a:pPr marL="169545" marR="231775">
              <a:lnSpc>
                <a:spcPct val="90000"/>
              </a:lnSpc>
            </a:pPr>
            <a:endParaRPr lang="en-US" sz="3200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169545" marR="231775">
              <a:lnSpc>
                <a:spcPct val="90000"/>
              </a:lnSpc>
            </a:pPr>
            <a:endParaRPr lang="en-US" sz="3200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5717" y="1102613"/>
            <a:ext cx="7661909" cy="18554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495300">
              <a:lnSpc>
                <a:spcPts val="2160"/>
              </a:lnSpc>
              <a:spcBef>
                <a:spcPts val="375"/>
              </a:spcBef>
            </a:pPr>
            <a:r>
              <a:rPr sz="2000">
                <a:latin typeface="Verdana"/>
                <a:cs typeface="Verdana"/>
              </a:rPr>
              <a:t>Entro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90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giorni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dal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termine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ultimo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8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presentazione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delle </a:t>
            </a:r>
            <a:r>
              <a:rPr sz="2000" spc="55">
                <a:latin typeface="Verdana"/>
                <a:cs typeface="Verdana"/>
              </a:rPr>
              <a:t>domande</a:t>
            </a:r>
            <a:endParaRPr sz="2000">
              <a:latin typeface="Verdana"/>
              <a:cs typeface="Verdana"/>
            </a:endParaRPr>
          </a:p>
          <a:p>
            <a:pPr marL="195580" marR="5080" indent="-185420">
              <a:lnSpc>
                <a:spcPct val="90000"/>
              </a:lnSpc>
              <a:spcBef>
                <a:spcPts val="117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5580" algn="l"/>
                <a:tab pos="211454" algn="l"/>
              </a:tabLst>
            </a:pPr>
            <a:r>
              <a:rPr sz="2000" spc="-10">
                <a:latin typeface="Verdana"/>
                <a:cs typeface="Verdana"/>
              </a:rPr>
              <a:t>	approvazione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della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graduatoria</a:t>
            </a:r>
            <a:r>
              <a:rPr sz="2000" u="sng" spc="-15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dei</a:t>
            </a:r>
            <a:r>
              <a:rPr sz="2000" u="sng" spc="-114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progetti</a:t>
            </a:r>
            <a:r>
              <a:rPr sz="2000" u="sng" spc="-13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ammissibili</a:t>
            </a:r>
            <a:r>
              <a:rPr sz="2000" u="sng" spc="-13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al </a:t>
            </a:r>
            <a:r>
              <a:rPr sz="2000">
                <a:latin typeface="Verdana"/>
                <a:cs typeface="Verdana"/>
              </a:rPr>
              <a:t>contributo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regionale,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comprensiva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quelli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finanziati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ed, </a:t>
            </a:r>
            <a:r>
              <a:rPr sz="2000" spc="-20">
                <a:latin typeface="Verdana"/>
                <a:cs typeface="Verdana"/>
              </a:rPr>
              <a:t>eventualmente,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quelli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non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finanziati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esaurimento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dei </a:t>
            </a:r>
            <a:r>
              <a:rPr sz="2000" spc="-10">
                <a:latin typeface="Verdana"/>
                <a:cs typeface="Verdana"/>
              </a:rPr>
              <a:t>fondi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88638" y="3366008"/>
            <a:ext cx="7388859" cy="2327910"/>
          </a:xfrm>
          <a:prstGeom prst="rect">
            <a:avLst/>
          </a:prstGeom>
        </p:spPr>
        <p:txBody>
          <a:bodyPr vert="horz" wrap="square" lIns="0" tIns="43180" rIns="0" bIns="0" rtlCol="0" anchor="t">
            <a:spAutoFit/>
          </a:bodyPr>
          <a:lstStyle/>
          <a:p>
            <a:pPr marL="194945" marR="76200" indent="-183515">
              <a:lnSpc>
                <a:spcPct val="90000"/>
              </a:lnSpc>
              <a:spcBef>
                <a:spcPts val="34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194945" algn="l"/>
                <a:tab pos="238760" algn="l"/>
              </a:tabLst>
            </a:pPr>
            <a:r>
              <a:rPr sz="2000">
                <a:latin typeface="Verdana"/>
                <a:cs typeface="Verdana"/>
              </a:rPr>
              <a:t>	</a:t>
            </a:r>
            <a:r>
              <a:rPr sz="2000" err="1">
                <a:latin typeface="Verdana"/>
                <a:cs typeface="Verdana"/>
              </a:rPr>
              <a:t>qualora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35" err="1">
                <a:latin typeface="Verdana"/>
                <a:cs typeface="Verdana"/>
              </a:rPr>
              <a:t>i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progetti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ammessi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finanziamento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della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prima </a:t>
            </a:r>
            <a:r>
              <a:rPr sz="2000" spc="-35" err="1">
                <a:latin typeface="Verdana"/>
                <a:cs typeface="Verdana"/>
              </a:rPr>
              <a:t>sessione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valutazione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bando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non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esauriscano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le </a:t>
            </a:r>
            <a:r>
              <a:rPr sz="2000" spc="-55" err="1">
                <a:latin typeface="Verdana"/>
                <a:cs typeface="Verdana"/>
              </a:rPr>
              <a:t>risorse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20" err="1">
                <a:latin typeface="Verdana"/>
                <a:cs typeface="Verdana"/>
              </a:rPr>
              <a:t>disponibili</a:t>
            </a:r>
            <a:r>
              <a:rPr sz="2000" spc="-20">
                <a:latin typeface="Verdana"/>
                <a:cs typeface="Verdana"/>
              </a:rPr>
              <a:t>,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queste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andranno</a:t>
            </a:r>
            <a:r>
              <a:rPr sz="2000" spc="-9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50" err="1">
                <a:latin typeface="Verdana"/>
                <a:cs typeface="Verdana"/>
              </a:rPr>
              <a:t>rafforzare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la </a:t>
            </a:r>
            <a:r>
              <a:rPr sz="2000" err="1">
                <a:latin typeface="Verdana"/>
                <a:cs typeface="Verdana"/>
              </a:rPr>
              <a:t>dotazione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finanziaria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40" err="1">
                <a:latin typeface="Verdana"/>
                <a:cs typeface="Verdana"/>
              </a:rPr>
              <a:t>prevista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la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seconda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sessione</a:t>
            </a:r>
            <a:r>
              <a:rPr sz="2000" spc="-1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  <a:p>
            <a:pPr marL="194945" marR="5080" indent="-183515">
              <a:lnSpc>
                <a:spcPct val="90000"/>
              </a:lnSpc>
              <a:spcBef>
                <a:spcPts val="60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194945" algn="l"/>
                <a:tab pos="238760" algn="l"/>
              </a:tabLst>
            </a:pPr>
            <a:r>
              <a:rPr sz="2000" spc="-25">
                <a:latin typeface="Verdana"/>
                <a:cs typeface="Verdana"/>
              </a:rPr>
              <a:t>	le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eventuali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55" err="1">
                <a:latin typeface="Verdana"/>
                <a:cs typeface="Verdana"/>
              </a:rPr>
              <a:t>risorse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liberate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seguito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una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rinuncia</a:t>
            </a:r>
            <a:r>
              <a:rPr sz="2000" spc="-1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pervenuta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entro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il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75">
                <a:latin typeface="Verdana"/>
                <a:cs typeface="Verdana"/>
              </a:rPr>
              <a:t>31/08/202</a:t>
            </a:r>
            <a:r>
              <a:rPr lang="it-IT" sz="2000" spc="-175">
                <a:latin typeface="Verdana"/>
                <a:cs typeface="Verdana"/>
              </a:rPr>
              <a:t>6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20" err="1">
                <a:latin typeface="Verdana"/>
                <a:cs typeface="Verdana"/>
              </a:rPr>
              <a:t>saranno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20" err="1">
                <a:latin typeface="Verdana"/>
                <a:cs typeface="Verdana"/>
              </a:rPr>
              <a:t>utilizzate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lo </a:t>
            </a:r>
            <a:r>
              <a:rPr sz="2000" err="1">
                <a:latin typeface="Verdana"/>
                <a:cs typeface="Verdana"/>
              </a:rPr>
              <a:t>scorrimento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della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graduatoria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50" err="1">
                <a:latin typeface="Verdana"/>
                <a:cs typeface="Verdana"/>
              </a:rPr>
              <a:t>relativa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alla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prima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sessione</a:t>
            </a:r>
            <a:r>
              <a:rPr sz="2000" spc="-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valutazione</a:t>
            </a:r>
            <a:r>
              <a:rPr sz="2000" spc="-1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4728474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800">
              <a:latin typeface="Times New Roman"/>
              <a:cs typeface="Times New Roman"/>
            </a:endParaRPr>
          </a:p>
          <a:p>
            <a:pPr marL="344170" marR="800100"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  <a:latin typeface="Verdana"/>
                <a:cs typeface="Verdana"/>
              </a:rPr>
              <a:t>ATTUAZIONE</a:t>
            </a:r>
            <a:endParaRPr lang="en-US" sz="240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 marR="800100">
              <a:lnSpc>
                <a:spcPct val="90000"/>
              </a:lnSpc>
            </a:pPr>
            <a:r>
              <a:rPr lang="en-US" sz="2400" spc="25" dirty="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endParaRPr lang="en-US" sz="24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4170" marR="800100">
              <a:lnSpc>
                <a:spcPct val="90000"/>
              </a:lnSpc>
            </a:pP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PROGETTO</a:t>
            </a:r>
            <a:endParaRPr sz="2400" spc="-1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 marR="800100">
              <a:lnSpc>
                <a:spcPct val="90000"/>
              </a:lnSpc>
            </a:pPr>
            <a:endParaRPr lang="en-US" sz="2800" spc="-10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800100">
              <a:lnSpc>
                <a:spcPct val="90000"/>
              </a:lnSpc>
            </a:pPr>
            <a:endParaRPr lang="en-US" sz="2800" spc="-1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 marR="800100">
              <a:lnSpc>
                <a:spcPct val="90000"/>
              </a:lnSpc>
            </a:pPr>
            <a:endParaRPr lang="en-US" sz="2800" spc="-1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 marR="800100">
              <a:lnSpc>
                <a:spcPct val="90000"/>
              </a:lnSpc>
            </a:pPr>
            <a:endParaRPr lang="en-US" sz="2800" spc="-10" dirty="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5684" y="748030"/>
            <a:ext cx="8197850" cy="5395708"/>
          </a:xfrm>
          <a:prstGeom prst="rect">
            <a:avLst/>
          </a:prstGeom>
        </p:spPr>
        <p:txBody>
          <a:bodyPr vert="horz" wrap="square" lIns="0" tIns="47625" rIns="0" bIns="0" rtlCol="0" anchor="t">
            <a:spAutoFit/>
          </a:bodyPr>
          <a:lstStyle/>
          <a:p>
            <a:pPr marL="12700" marR="830580">
              <a:lnSpc>
                <a:spcPts val="2160"/>
              </a:lnSpc>
              <a:spcBef>
                <a:spcPts val="375"/>
              </a:spcBef>
            </a:pPr>
            <a:r>
              <a:rPr sz="2000" spc="-55" dirty="0">
                <a:latin typeface="Verdana"/>
                <a:cs typeface="Verdana"/>
              </a:rPr>
              <a:t>TUTTE</a:t>
            </a:r>
            <a:r>
              <a:rPr sz="2000" spc="-229" dirty="0">
                <a:latin typeface="Verdana"/>
                <a:cs typeface="Verdana"/>
              </a:rPr>
              <a:t> </a:t>
            </a:r>
            <a:r>
              <a:rPr sz="2000" spc="60" dirty="0">
                <a:latin typeface="Verdana"/>
                <a:cs typeface="Verdana"/>
              </a:rPr>
              <a:t>LE</a:t>
            </a:r>
            <a:r>
              <a:rPr sz="2000" spc="-204" dirty="0">
                <a:latin typeface="Verdana"/>
                <a:cs typeface="Verdana"/>
              </a:rPr>
              <a:t> </a:t>
            </a:r>
            <a:r>
              <a:rPr sz="2000" spc="-30" dirty="0">
                <a:latin typeface="Verdana"/>
                <a:cs typeface="Verdana"/>
              </a:rPr>
              <a:t>COMUNICAZIONI</a:t>
            </a:r>
            <a:r>
              <a:rPr sz="2000" spc="-210" dirty="0">
                <a:latin typeface="Verdana"/>
                <a:cs typeface="Verdana"/>
              </a:rPr>
              <a:t> </a:t>
            </a:r>
            <a:r>
              <a:rPr sz="2000" spc="-90" dirty="0">
                <a:latin typeface="Verdana"/>
                <a:cs typeface="Verdana"/>
              </a:rPr>
              <a:t>DI</a:t>
            </a:r>
            <a:r>
              <a:rPr sz="2000" spc="-190" dirty="0">
                <a:latin typeface="Verdana"/>
                <a:cs typeface="Verdana"/>
              </a:rPr>
              <a:t> </a:t>
            </a:r>
            <a:r>
              <a:rPr sz="2000" spc="-50" dirty="0">
                <a:latin typeface="Verdana"/>
                <a:cs typeface="Verdana"/>
              </a:rPr>
              <a:t>GESTIONE</a:t>
            </a:r>
            <a:r>
              <a:rPr sz="2000" spc="-22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OBBLIGATORIE </a:t>
            </a:r>
            <a:r>
              <a:rPr sz="2000" dirty="0">
                <a:latin typeface="Verdana"/>
                <a:cs typeface="Verdana"/>
              </a:rPr>
              <a:t>SARANNO</a:t>
            </a:r>
            <a:r>
              <a:rPr sz="2000" spc="-200" dirty="0">
                <a:latin typeface="Verdana"/>
                <a:cs typeface="Verdana"/>
              </a:rPr>
              <a:t> </a:t>
            </a:r>
            <a:r>
              <a:rPr sz="2000" spc="-75" dirty="0">
                <a:latin typeface="Verdana"/>
                <a:cs typeface="Verdana"/>
              </a:rPr>
              <a:t>INVIATE</a:t>
            </a:r>
            <a:r>
              <a:rPr sz="2000" spc="-190" dirty="0">
                <a:latin typeface="Verdana"/>
                <a:cs typeface="Verdana"/>
              </a:rPr>
              <a:t> </a:t>
            </a:r>
            <a:r>
              <a:rPr sz="2000" spc="-40" dirty="0">
                <a:latin typeface="Verdana"/>
                <a:cs typeface="Verdana"/>
              </a:rPr>
              <a:t>TRAMITE</a:t>
            </a:r>
            <a:r>
              <a:rPr sz="2000" spc="-190" dirty="0">
                <a:latin typeface="Verdana"/>
                <a:cs typeface="Verdana"/>
              </a:rPr>
              <a:t> </a:t>
            </a:r>
            <a:r>
              <a:rPr lang="en-US" sz="2000" spc="-190" dirty="0">
                <a:latin typeface="Verdana"/>
                <a:cs typeface="Verdana"/>
              </a:rPr>
              <a:t>PEC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3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70" dirty="0" err="1">
                <a:latin typeface="Verdana"/>
                <a:cs typeface="Verdana"/>
              </a:rPr>
              <a:t>avvio</a:t>
            </a:r>
            <a:r>
              <a:rPr sz="2000" spc="-114" dirty="0">
                <a:latin typeface="Verdana"/>
                <a:cs typeface="Verdana"/>
              </a:rPr>
              <a:t> </a:t>
            </a:r>
            <a:r>
              <a:rPr sz="2000" spc="-30" dirty="0" err="1">
                <a:latin typeface="Verdana"/>
                <a:cs typeface="Verdana"/>
              </a:rPr>
              <a:t>riprese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in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Emilia-</a:t>
            </a:r>
            <a:r>
              <a:rPr sz="2000" dirty="0">
                <a:latin typeface="Verdana"/>
                <a:cs typeface="Verdana"/>
              </a:rPr>
              <a:t>Romagna</a:t>
            </a:r>
            <a:r>
              <a:rPr sz="2000" spc="-114" dirty="0">
                <a:latin typeface="Verdana"/>
                <a:cs typeface="Verdana"/>
              </a:rPr>
              <a:t> </a:t>
            </a:r>
            <a:r>
              <a:rPr sz="2000" spc="55" dirty="0">
                <a:latin typeface="Verdana"/>
                <a:cs typeface="Verdana"/>
              </a:rPr>
              <a:t>con</a:t>
            </a:r>
            <a:r>
              <a:rPr sz="2000" spc="-90" dirty="0">
                <a:latin typeface="Verdana"/>
                <a:cs typeface="Verdana"/>
              </a:rPr>
              <a:t> </a:t>
            </a:r>
            <a:r>
              <a:rPr sz="2000" spc="25" dirty="0">
                <a:latin typeface="Verdana"/>
                <a:cs typeface="Verdana"/>
              </a:rPr>
              <a:t>pdl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dirty="0">
                <a:latin typeface="Verdana"/>
                <a:cs typeface="Verdana"/>
              </a:rPr>
              <a:t>fine</a:t>
            </a:r>
            <a:r>
              <a:rPr sz="2000" spc="-16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delle</a:t>
            </a:r>
            <a:r>
              <a:rPr sz="2000" spc="-155" dirty="0">
                <a:latin typeface="Verdana"/>
                <a:cs typeface="Verdana"/>
              </a:rPr>
              <a:t> </a:t>
            </a:r>
            <a:r>
              <a:rPr sz="2000" spc="-30" dirty="0" err="1">
                <a:latin typeface="Verdana"/>
                <a:cs typeface="Verdana"/>
              </a:rPr>
              <a:t>riprese</a:t>
            </a:r>
            <a:r>
              <a:rPr sz="2000" spc="-175" dirty="0">
                <a:latin typeface="Verdana"/>
                <a:cs typeface="Verdana"/>
              </a:rPr>
              <a:t> </a:t>
            </a:r>
            <a:r>
              <a:rPr sz="2000" spc="55" dirty="0">
                <a:latin typeface="Verdana"/>
                <a:cs typeface="Verdana"/>
              </a:rPr>
              <a:t>con</a:t>
            </a:r>
            <a:r>
              <a:rPr sz="2000" spc="-160" dirty="0">
                <a:latin typeface="Verdana"/>
                <a:cs typeface="Verdana"/>
              </a:rPr>
              <a:t> </a:t>
            </a:r>
            <a:r>
              <a:rPr sz="2000" spc="-35" dirty="0">
                <a:latin typeface="Verdana"/>
                <a:cs typeface="Verdana"/>
              </a:rPr>
              <a:t>il</a:t>
            </a:r>
            <a:r>
              <a:rPr sz="2000" spc="-130" dirty="0">
                <a:latin typeface="Verdana"/>
                <a:cs typeface="Verdana"/>
              </a:rPr>
              <a:t> </a:t>
            </a:r>
            <a:r>
              <a:rPr sz="2000" spc="50" dirty="0">
                <a:latin typeface="Verdana"/>
                <a:cs typeface="Verdana"/>
              </a:rPr>
              <a:t>pdl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definitivo</a:t>
            </a:r>
            <a:r>
              <a:rPr sz="2000" spc="-18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ed</a:t>
            </a:r>
            <a:r>
              <a:rPr sz="2000" spc="-135" dirty="0">
                <a:latin typeface="Verdana"/>
                <a:cs typeface="Verdana"/>
              </a:rPr>
              <a:t> </a:t>
            </a:r>
            <a:r>
              <a:rPr sz="2000" dirty="0" err="1">
                <a:latin typeface="Verdana"/>
                <a:cs typeface="Verdana"/>
              </a:rPr>
              <a:t>elenco</a:t>
            </a:r>
            <a:r>
              <a:rPr sz="2000" spc="-16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location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10" dirty="0" err="1">
                <a:latin typeface="Verdana"/>
                <a:cs typeface="Verdana"/>
              </a:rPr>
              <a:t>eventuale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richiesta</a:t>
            </a:r>
            <a:r>
              <a:rPr sz="2000" spc="-160" dirty="0">
                <a:latin typeface="Verdana"/>
                <a:cs typeface="Verdana"/>
              </a:rPr>
              <a:t> </a:t>
            </a:r>
            <a:r>
              <a:rPr sz="2000" spc="-20" dirty="0" err="1">
                <a:latin typeface="Verdana"/>
                <a:cs typeface="Verdana"/>
              </a:rPr>
              <a:t>autorizzazione</a:t>
            </a:r>
            <a:r>
              <a:rPr sz="2000" spc="-160" dirty="0">
                <a:latin typeface="Verdana"/>
                <a:cs typeface="Verdana"/>
              </a:rPr>
              <a:t> </a:t>
            </a:r>
            <a:r>
              <a:rPr sz="2000" spc="-35" dirty="0">
                <a:latin typeface="Verdana"/>
                <a:cs typeface="Verdana"/>
              </a:rPr>
              <a:t>alla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spc="-35" dirty="0" err="1">
                <a:latin typeface="Verdana"/>
                <a:cs typeface="Verdana"/>
              </a:rPr>
              <a:t>variazione</a:t>
            </a:r>
            <a:r>
              <a:rPr sz="2000" spc="-1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del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progetto</a:t>
            </a:r>
            <a:endParaRPr sz="2000" dirty="0" err="1">
              <a:latin typeface="Verdana"/>
              <a:cs typeface="Verdana"/>
            </a:endParaRPr>
          </a:p>
          <a:p>
            <a:pPr marL="9525">
              <a:spcBef>
                <a:spcPts val="960"/>
              </a:spcBef>
              <a:buClr>
                <a:srgbClr val="99CA38"/>
              </a:buClr>
              <a:buSzPct val="95000"/>
              <a:tabLst>
                <a:tab pos="211454" algn="l"/>
              </a:tabLst>
            </a:pPr>
            <a:r>
              <a:rPr lang="en-US" sz="2000" spc="-10" dirty="0">
                <a:latin typeface="Verdana"/>
                <a:cs typeface="Verdana"/>
              </a:rPr>
              <a:t>TRAMITE SFINGE </a:t>
            </a:r>
            <a:r>
              <a:rPr lang="en-US" sz="2000" spc="-10" err="1">
                <a:latin typeface="Verdana"/>
                <a:cs typeface="Verdana"/>
              </a:rPr>
              <a:t>eventuale</a:t>
            </a:r>
            <a:r>
              <a:rPr sz="2000" spc="-175" dirty="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richiesta</a:t>
            </a:r>
            <a:r>
              <a:rPr sz="2000" spc="-185" dirty="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proroga</a:t>
            </a:r>
            <a:endParaRPr sz="2000" err="1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60" dirty="0">
                <a:latin typeface="Verdana"/>
                <a:cs typeface="Verdana"/>
              </a:rPr>
              <a:t>LE</a:t>
            </a:r>
            <a:r>
              <a:rPr sz="2000" spc="-210" dirty="0">
                <a:latin typeface="Verdana"/>
                <a:cs typeface="Verdana"/>
              </a:rPr>
              <a:t> </a:t>
            </a:r>
            <a:r>
              <a:rPr sz="2000" spc="-30" dirty="0">
                <a:latin typeface="Verdana"/>
                <a:cs typeface="Verdana"/>
              </a:rPr>
              <a:t>COMUNICAZIONI</a:t>
            </a:r>
            <a:r>
              <a:rPr sz="2000" spc="-225" dirty="0">
                <a:latin typeface="Verdana"/>
                <a:cs typeface="Verdana"/>
              </a:rPr>
              <a:t> </a:t>
            </a:r>
            <a:r>
              <a:rPr sz="2000" spc="60" dirty="0">
                <a:latin typeface="Verdana"/>
                <a:cs typeface="Verdana"/>
              </a:rPr>
              <a:t>DA</a:t>
            </a:r>
            <a:r>
              <a:rPr sz="2000" spc="-210" dirty="0">
                <a:latin typeface="Verdana"/>
                <a:cs typeface="Verdana"/>
              </a:rPr>
              <a:t> </a:t>
            </a:r>
            <a:r>
              <a:rPr sz="2000" spc="-50" dirty="0">
                <a:latin typeface="Verdana"/>
                <a:cs typeface="Verdana"/>
              </a:rPr>
              <a:t>INVIARE</a:t>
            </a:r>
            <a:r>
              <a:rPr sz="2000" spc="-235" dirty="0">
                <a:latin typeface="Verdana"/>
                <a:cs typeface="Verdana"/>
              </a:rPr>
              <a:t> </a:t>
            </a:r>
            <a:r>
              <a:rPr sz="2000" spc="-70" dirty="0">
                <a:latin typeface="Verdana"/>
                <a:cs typeface="Verdana"/>
              </a:rPr>
              <a:t>VIA</a:t>
            </a:r>
            <a:r>
              <a:rPr sz="2000" spc="-22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MAIL</a:t>
            </a:r>
            <a:r>
              <a:rPr sz="2000" spc="-23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AL</a:t>
            </a:r>
            <a:r>
              <a:rPr sz="2000" spc="-20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REFERENTE:</a:t>
            </a:r>
            <a:endParaRPr sz="2000" dirty="0">
              <a:latin typeface="Verdana"/>
              <a:cs typeface="Verdana"/>
            </a:endParaRPr>
          </a:p>
          <a:p>
            <a:pPr marL="275590" indent="-262890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75590" algn="l"/>
              </a:tabLst>
            </a:pPr>
            <a:r>
              <a:rPr sz="2000" dirty="0">
                <a:latin typeface="Verdana"/>
                <a:cs typeface="Verdana"/>
              </a:rPr>
              <a:t>aggiornamento</a:t>
            </a:r>
            <a:r>
              <a:rPr sz="2000" spc="-125" dirty="0">
                <a:latin typeface="Verdana"/>
                <a:cs typeface="Verdana"/>
              </a:rPr>
              <a:t> </a:t>
            </a:r>
            <a:r>
              <a:rPr sz="2000" dirty="0" err="1">
                <a:latin typeface="Verdana"/>
                <a:cs typeface="Verdana"/>
              </a:rPr>
              <a:t>scheda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sul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25" dirty="0" err="1">
                <a:latin typeface="Verdana"/>
                <a:cs typeface="Verdana"/>
              </a:rPr>
              <a:t>sito</a:t>
            </a:r>
            <a:r>
              <a:rPr sz="2000" spc="-10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della</a:t>
            </a:r>
            <a:r>
              <a:rPr sz="2000" spc="-120" dirty="0">
                <a:latin typeface="Verdana"/>
                <a:cs typeface="Verdana"/>
              </a:rPr>
              <a:t> </a:t>
            </a:r>
            <a:r>
              <a:rPr sz="2000" spc="65" dirty="0">
                <a:latin typeface="Verdana"/>
                <a:cs typeface="Verdana"/>
              </a:rPr>
              <a:t>ERFC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25" dirty="0">
                <a:latin typeface="Verdana"/>
                <a:cs typeface="Verdana"/>
              </a:rPr>
              <a:t>(@)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dirty="0">
                <a:latin typeface="Verdana"/>
                <a:cs typeface="Verdana"/>
              </a:rPr>
              <a:t>aggiornamento</a:t>
            </a:r>
            <a:r>
              <a:rPr sz="2000" spc="-6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del</a:t>
            </a:r>
            <a:r>
              <a:rPr sz="2000" spc="-15" dirty="0">
                <a:latin typeface="Verdana"/>
                <a:cs typeface="Verdana"/>
              </a:rPr>
              <a:t> </a:t>
            </a:r>
            <a:r>
              <a:rPr sz="2000" spc="50" dirty="0">
                <a:latin typeface="Verdana"/>
                <a:cs typeface="Verdana"/>
              </a:rPr>
              <a:t>pdl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spc="-25" dirty="0">
                <a:latin typeface="Verdana"/>
                <a:cs typeface="Verdana"/>
              </a:rPr>
              <a:t>(@)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60" dirty="0" err="1">
                <a:latin typeface="Verdana"/>
                <a:cs typeface="Verdana"/>
              </a:rPr>
              <a:t>visita</a:t>
            </a:r>
            <a:r>
              <a:rPr sz="2000" spc="-200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sul</a:t>
            </a:r>
            <a:r>
              <a:rPr sz="2000" spc="-175" dirty="0">
                <a:latin typeface="Verdana"/>
                <a:cs typeface="Verdana"/>
              </a:rPr>
              <a:t> </a:t>
            </a:r>
            <a:r>
              <a:rPr sz="2000" spc="-40" dirty="0">
                <a:latin typeface="Verdana"/>
                <a:cs typeface="Verdana"/>
              </a:rPr>
              <a:t>set</a:t>
            </a:r>
            <a:r>
              <a:rPr sz="2000" spc="-155" dirty="0">
                <a:latin typeface="Verdana"/>
                <a:cs typeface="Verdana"/>
              </a:rPr>
              <a:t> </a:t>
            </a:r>
            <a:r>
              <a:rPr sz="2000" spc="-25" dirty="0">
                <a:latin typeface="Verdana"/>
                <a:cs typeface="Verdana"/>
              </a:rPr>
              <a:t>(@)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10" dirty="0" err="1">
                <a:latin typeface="Verdana"/>
                <a:cs typeface="Verdana"/>
              </a:rPr>
              <a:t>eventuali</a:t>
            </a:r>
            <a:r>
              <a:rPr sz="2000" spc="-140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materiali</a:t>
            </a:r>
            <a:r>
              <a:rPr sz="2000" spc="-1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di</a:t>
            </a:r>
            <a:r>
              <a:rPr sz="2000" spc="-140" dirty="0">
                <a:latin typeface="Verdana"/>
                <a:cs typeface="Verdana"/>
              </a:rPr>
              <a:t> </a:t>
            </a:r>
            <a:r>
              <a:rPr sz="2000" dirty="0" err="1">
                <a:latin typeface="Verdana"/>
                <a:cs typeface="Verdana"/>
              </a:rPr>
              <a:t>comunicazione</a:t>
            </a:r>
            <a:r>
              <a:rPr sz="2000" dirty="0">
                <a:latin typeface="Verdana"/>
                <a:cs typeface="Verdana"/>
              </a:rPr>
              <a:t>,</a:t>
            </a:r>
            <a:r>
              <a:rPr sz="2000" spc="-170" dirty="0">
                <a:latin typeface="Verdana"/>
                <a:cs typeface="Verdana"/>
              </a:rPr>
              <a:t> </a:t>
            </a:r>
            <a:r>
              <a:rPr sz="2000" spc="-40" dirty="0">
                <a:latin typeface="Verdana"/>
                <a:cs typeface="Verdana"/>
              </a:rPr>
              <a:t>pressbook,</a:t>
            </a:r>
            <a:r>
              <a:rPr sz="2000" spc="-185" dirty="0">
                <a:latin typeface="Verdana"/>
                <a:cs typeface="Verdana"/>
              </a:rPr>
              <a:t> </a:t>
            </a:r>
            <a:r>
              <a:rPr sz="2000" spc="-70" dirty="0" err="1">
                <a:latin typeface="Verdana"/>
                <a:cs typeface="Verdana"/>
              </a:rPr>
              <a:t>foto</a:t>
            </a:r>
            <a:r>
              <a:rPr sz="2000" spc="-70" dirty="0">
                <a:latin typeface="Verdana"/>
                <a:cs typeface="Verdana"/>
              </a:rPr>
              <a:t>,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video</a:t>
            </a:r>
            <a:r>
              <a:rPr sz="2000" spc="-165" dirty="0">
                <a:latin typeface="Verdana"/>
                <a:cs typeface="Verdana"/>
              </a:rPr>
              <a:t> </a:t>
            </a:r>
            <a:r>
              <a:rPr sz="2000" spc="-35" dirty="0">
                <a:latin typeface="Verdana"/>
                <a:cs typeface="Verdana"/>
              </a:rPr>
              <a:t>(@)</a:t>
            </a:r>
            <a:endParaRPr sz="2000" dirty="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10" dirty="0" err="1">
                <a:latin typeface="Verdana"/>
                <a:cs typeface="Verdana"/>
              </a:rPr>
              <a:t>titoli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di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spc="-20" dirty="0" err="1">
                <a:latin typeface="Verdana"/>
                <a:cs typeface="Verdana"/>
              </a:rPr>
              <a:t>testa</a:t>
            </a:r>
            <a:r>
              <a:rPr sz="2000" spc="-15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e</a:t>
            </a:r>
            <a:r>
              <a:rPr sz="2000" spc="-145" dirty="0">
                <a:latin typeface="Verdana"/>
                <a:cs typeface="Verdana"/>
              </a:rPr>
              <a:t> </a:t>
            </a:r>
            <a:r>
              <a:rPr sz="2000" spc="-20" dirty="0" err="1">
                <a:latin typeface="Verdana"/>
                <a:cs typeface="Verdana"/>
              </a:rPr>
              <a:t>titoli</a:t>
            </a:r>
            <a:r>
              <a:rPr sz="2000" spc="-14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di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coda</a:t>
            </a:r>
            <a:r>
              <a:rPr sz="2000" spc="-180" dirty="0">
                <a:latin typeface="Verdana"/>
                <a:cs typeface="Verdana"/>
              </a:rPr>
              <a:t> </a:t>
            </a:r>
            <a:r>
              <a:rPr sz="2000" spc="-165" dirty="0">
                <a:latin typeface="Verdana"/>
                <a:cs typeface="Verdana"/>
              </a:rPr>
              <a:t>(@)</a:t>
            </a:r>
            <a:r>
              <a:rPr sz="2000" spc="-170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per</a:t>
            </a:r>
            <a:r>
              <a:rPr sz="2000" spc="-150" dirty="0">
                <a:latin typeface="Verdana"/>
                <a:cs typeface="Verdana"/>
              </a:rPr>
              <a:t> </a:t>
            </a:r>
            <a:r>
              <a:rPr sz="2000" spc="-10" dirty="0" err="1">
                <a:latin typeface="Verdana"/>
                <a:cs typeface="Verdana"/>
              </a:rPr>
              <a:t>approvazione</a:t>
            </a:r>
            <a:endParaRPr sz="2000" dirty="0" err="1">
              <a:latin typeface="Verdana"/>
              <a:cs typeface="Verdana"/>
            </a:endParaRPr>
          </a:p>
          <a:p>
            <a:pPr marL="212090" indent="-201930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endParaRPr lang="en-US" sz="2000" spc="-39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91711" y="304644"/>
            <a:ext cx="11476355" cy="5874385"/>
            <a:chOff x="443191" y="326262"/>
            <a:chExt cx="11476355" cy="5874385"/>
          </a:xfrm>
        </p:grpSpPr>
        <p:sp>
          <p:nvSpPr>
            <p:cNvPr id="4" name="object 4"/>
            <p:cNvSpPr/>
            <p:nvPr/>
          </p:nvSpPr>
          <p:spPr>
            <a:xfrm>
              <a:off x="443191" y="326262"/>
              <a:ext cx="11476355" cy="5874385"/>
            </a:xfrm>
            <a:custGeom>
              <a:avLst/>
              <a:gdLst/>
              <a:ahLst/>
              <a:cxnLst/>
              <a:rect l="l" t="t" r="r" b="b"/>
              <a:pathLst>
                <a:path w="11476355" h="5874385">
                  <a:moveTo>
                    <a:pt x="11475847" y="0"/>
                  </a:moveTo>
                  <a:lnTo>
                    <a:pt x="0" y="0"/>
                  </a:lnTo>
                  <a:lnTo>
                    <a:pt x="0" y="5874385"/>
                  </a:lnTo>
                  <a:lnTo>
                    <a:pt x="11475847" y="5874385"/>
                  </a:lnTo>
                  <a:lnTo>
                    <a:pt x="114758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3191" y="326262"/>
              <a:ext cx="11476355" cy="5874385"/>
            </a:xfrm>
            <a:custGeom>
              <a:avLst/>
              <a:gdLst/>
              <a:ahLst/>
              <a:cxnLst/>
              <a:rect l="l" t="t" r="r" b="b"/>
              <a:pathLst>
                <a:path w="11476355" h="5874385">
                  <a:moveTo>
                    <a:pt x="0" y="5874385"/>
                  </a:moveTo>
                  <a:lnTo>
                    <a:pt x="11475847" y="5874385"/>
                  </a:lnTo>
                  <a:lnTo>
                    <a:pt x="11475847" y="0"/>
                  </a:lnTo>
                  <a:lnTo>
                    <a:pt x="0" y="0"/>
                  </a:lnTo>
                  <a:lnTo>
                    <a:pt x="0" y="5874385"/>
                  </a:lnTo>
                  <a:close/>
                </a:path>
              </a:pathLst>
            </a:custGeom>
            <a:ln w="10795">
              <a:solidFill>
                <a:srgbClr val="6E94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18698" y="1689046"/>
              <a:ext cx="727075" cy="604520"/>
            </a:xfrm>
            <a:custGeom>
              <a:avLst/>
              <a:gdLst/>
              <a:ahLst/>
              <a:cxnLst/>
              <a:rect l="l" t="t" r="r" b="b"/>
              <a:pathLst>
                <a:path w="727075" h="604519">
                  <a:moveTo>
                    <a:pt x="445262" y="0"/>
                  </a:moveTo>
                  <a:lnTo>
                    <a:pt x="445262" y="120904"/>
                  </a:lnTo>
                  <a:lnTo>
                    <a:pt x="0" y="120904"/>
                  </a:lnTo>
                  <a:lnTo>
                    <a:pt x="0" y="483362"/>
                  </a:lnTo>
                  <a:lnTo>
                    <a:pt x="445262" y="483362"/>
                  </a:lnTo>
                  <a:lnTo>
                    <a:pt x="445262" y="604138"/>
                  </a:lnTo>
                  <a:lnTo>
                    <a:pt x="726693" y="302133"/>
                  </a:lnTo>
                  <a:lnTo>
                    <a:pt x="445262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 anchor="t"/>
            <a:lstStyle/>
            <a:p>
              <a:endParaRPr lang="en-US"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43191" y="556259"/>
              <a:ext cx="11476355" cy="1030605"/>
            </a:xfrm>
            <a:custGeom>
              <a:avLst/>
              <a:gdLst/>
              <a:ahLst/>
              <a:cxnLst/>
              <a:rect l="l" t="t" r="r" b="b"/>
              <a:pathLst>
                <a:path w="11476355" h="1030605">
                  <a:moveTo>
                    <a:pt x="11080280" y="0"/>
                  </a:moveTo>
                  <a:lnTo>
                    <a:pt x="395566" y="0"/>
                  </a:lnTo>
                  <a:lnTo>
                    <a:pt x="324463" y="1659"/>
                  </a:lnTo>
                  <a:lnTo>
                    <a:pt x="257540" y="6442"/>
                  </a:lnTo>
                  <a:lnTo>
                    <a:pt x="195916" y="14059"/>
                  </a:lnTo>
                  <a:lnTo>
                    <a:pt x="140708" y="24219"/>
                  </a:lnTo>
                  <a:lnTo>
                    <a:pt x="93032" y="36632"/>
                  </a:lnTo>
                  <a:lnTo>
                    <a:pt x="54006" y="51006"/>
                  </a:lnTo>
                  <a:lnTo>
                    <a:pt x="6373" y="84479"/>
                  </a:lnTo>
                  <a:lnTo>
                    <a:pt x="0" y="102997"/>
                  </a:lnTo>
                  <a:lnTo>
                    <a:pt x="0" y="927100"/>
                  </a:lnTo>
                  <a:lnTo>
                    <a:pt x="24747" y="963059"/>
                  </a:lnTo>
                  <a:lnTo>
                    <a:pt x="93032" y="993517"/>
                  </a:lnTo>
                  <a:lnTo>
                    <a:pt x="140708" y="1005951"/>
                  </a:lnTo>
                  <a:lnTo>
                    <a:pt x="195916" y="1016131"/>
                  </a:lnTo>
                  <a:lnTo>
                    <a:pt x="257540" y="1023765"/>
                  </a:lnTo>
                  <a:lnTo>
                    <a:pt x="324463" y="1028560"/>
                  </a:lnTo>
                  <a:lnTo>
                    <a:pt x="395566" y="1030224"/>
                  </a:lnTo>
                  <a:lnTo>
                    <a:pt x="11080280" y="1030224"/>
                  </a:lnTo>
                  <a:lnTo>
                    <a:pt x="11151373" y="1028560"/>
                  </a:lnTo>
                  <a:lnTo>
                    <a:pt x="11218284" y="1023765"/>
                  </a:lnTo>
                  <a:lnTo>
                    <a:pt x="11279895" y="1016131"/>
                  </a:lnTo>
                  <a:lnTo>
                    <a:pt x="11335091" y="1005951"/>
                  </a:lnTo>
                  <a:lnTo>
                    <a:pt x="11382754" y="993517"/>
                  </a:lnTo>
                  <a:lnTo>
                    <a:pt x="11421768" y="979122"/>
                  </a:lnTo>
                  <a:lnTo>
                    <a:pt x="11469387" y="945621"/>
                  </a:lnTo>
                  <a:lnTo>
                    <a:pt x="11475758" y="927100"/>
                  </a:lnTo>
                  <a:lnTo>
                    <a:pt x="11475758" y="102997"/>
                  </a:lnTo>
                  <a:lnTo>
                    <a:pt x="11451018" y="67053"/>
                  </a:lnTo>
                  <a:lnTo>
                    <a:pt x="11382754" y="36632"/>
                  </a:lnTo>
                  <a:lnTo>
                    <a:pt x="11335091" y="24219"/>
                  </a:lnTo>
                  <a:lnTo>
                    <a:pt x="11279895" y="14059"/>
                  </a:lnTo>
                  <a:lnTo>
                    <a:pt x="11218284" y="6442"/>
                  </a:lnTo>
                  <a:lnTo>
                    <a:pt x="11151373" y="1659"/>
                  </a:lnTo>
                  <a:lnTo>
                    <a:pt x="110802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3191" y="556259"/>
              <a:ext cx="11476355" cy="1030605"/>
            </a:xfrm>
            <a:custGeom>
              <a:avLst/>
              <a:gdLst/>
              <a:ahLst/>
              <a:cxnLst/>
              <a:rect l="l" t="t" r="r" b="b"/>
              <a:pathLst>
                <a:path w="11476355" h="1030605">
                  <a:moveTo>
                    <a:pt x="0" y="102997"/>
                  </a:moveTo>
                  <a:lnTo>
                    <a:pt x="24747" y="67053"/>
                  </a:lnTo>
                  <a:lnTo>
                    <a:pt x="93032" y="36632"/>
                  </a:lnTo>
                  <a:lnTo>
                    <a:pt x="140708" y="24219"/>
                  </a:lnTo>
                  <a:lnTo>
                    <a:pt x="195916" y="14059"/>
                  </a:lnTo>
                  <a:lnTo>
                    <a:pt x="257540" y="6442"/>
                  </a:lnTo>
                  <a:lnTo>
                    <a:pt x="324463" y="1659"/>
                  </a:lnTo>
                  <a:lnTo>
                    <a:pt x="395566" y="0"/>
                  </a:lnTo>
                  <a:lnTo>
                    <a:pt x="11080280" y="0"/>
                  </a:lnTo>
                  <a:lnTo>
                    <a:pt x="11151373" y="1659"/>
                  </a:lnTo>
                  <a:lnTo>
                    <a:pt x="11218284" y="6442"/>
                  </a:lnTo>
                  <a:lnTo>
                    <a:pt x="11279895" y="14059"/>
                  </a:lnTo>
                  <a:lnTo>
                    <a:pt x="11335091" y="24219"/>
                  </a:lnTo>
                  <a:lnTo>
                    <a:pt x="11382754" y="36632"/>
                  </a:lnTo>
                  <a:lnTo>
                    <a:pt x="11421768" y="51006"/>
                  </a:lnTo>
                  <a:lnTo>
                    <a:pt x="11469387" y="84479"/>
                  </a:lnTo>
                  <a:lnTo>
                    <a:pt x="11475758" y="102997"/>
                  </a:lnTo>
                  <a:lnTo>
                    <a:pt x="11475758" y="927100"/>
                  </a:lnTo>
                  <a:lnTo>
                    <a:pt x="11451018" y="963059"/>
                  </a:lnTo>
                  <a:lnTo>
                    <a:pt x="11382754" y="993517"/>
                  </a:lnTo>
                  <a:lnTo>
                    <a:pt x="11335091" y="1005951"/>
                  </a:lnTo>
                  <a:lnTo>
                    <a:pt x="11279895" y="1016131"/>
                  </a:lnTo>
                  <a:lnTo>
                    <a:pt x="11218284" y="1023765"/>
                  </a:lnTo>
                  <a:lnTo>
                    <a:pt x="11151373" y="1028560"/>
                  </a:lnTo>
                  <a:lnTo>
                    <a:pt x="11080280" y="1030224"/>
                  </a:lnTo>
                  <a:lnTo>
                    <a:pt x="395566" y="1030224"/>
                  </a:lnTo>
                  <a:lnTo>
                    <a:pt x="324463" y="1028560"/>
                  </a:lnTo>
                  <a:lnTo>
                    <a:pt x="257540" y="1023765"/>
                  </a:lnTo>
                  <a:lnTo>
                    <a:pt x="195916" y="1016131"/>
                  </a:lnTo>
                  <a:lnTo>
                    <a:pt x="140708" y="1005951"/>
                  </a:lnTo>
                  <a:lnTo>
                    <a:pt x="93032" y="993517"/>
                  </a:lnTo>
                  <a:lnTo>
                    <a:pt x="54006" y="979122"/>
                  </a:lnTo>
                  <a:lnTo>
                    <a:pt x="6373" y="945621"/>
                  </a:lnTo>
                  <a:lnTo>
                    <a:pt x="0" y="927100"/>
                  </a:lnTo>
                  <a:lnTo>
                    <a:pt x="0" y="102997"/>
                  </a:lnTo>
                  <a:close/>
                </a:path>
              </a:pathLst>
            </a:custGeom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9178" rIns="0" bIns="0" rtlCol="0">
            <a:spAutoFit/>
          </a:bodyPr>
          <a:lstStyle/>
          <a:p>
            <a:pPr marL="926465">
              <a:lnSpc>
                <a:spcPct val="100000"/>
              </a:lnSpc>
              <a:spcBef>
                <a:spcPts val="95"/>
              </a:spcBef>
            </a:pPr>
            <a:r>
              <a:rPr sz="2800" spc="-110"/>
              <a:t>ITER</a:t>
            </a:r>
            <a:r>
              <a:rPr sz="2800" spc="-335"/>
              <a:t> </a:t>
            </a:r>
            <a:r>
              <a:rPr sz="2800" spc="-229"/>
              <a:t>&amp;</a:t>
            </a:r>
            <a:r>
              <a:rPr sz="2800" spc="-295"/>
              <a:t> </a:t>
            </a:r>
            <a:r>
              <a:rPr sz="2800" spc="75"/>
              <a:t>PROCEDURE</a:t>
            </a:r>
            <a:endParaRPr sz="2800"/>
          </a:p>
        </p:txBody>
      </p:sp>
      <p:grpSp>
        <p:nvGrpSpPr>
          <p:cNvPr id="10" name="object 10"/>
          <p:cNvGrpSpPr/>
          <p:nvPr/>
        </p:nvGrpSpPr>
        <p:grpSpPr>
          <a:xfrm>
            <a:off x="666595" y="1386341"/>
            <a:ext cx="2383637" cy="1188021"/>
            <a:chOff x="677481" y="1712912"/>
            <a:chExt cx="2383790" cy="1710689"/>
          </a:xfrm>
          <a:solidFill>
            <a:srgbClr val="C00000"/>
          </a:solidFill>
        </p:grpSpPr>
        <p:sp>
          <p:nvSpPr>
            <p:cNvPr id="11" name="object 11"/>
            <p:cNvSpPr/>
            <p:nvPr/>
          </p:nvSpPr>
          <p:spPr>
            <a:xfrm>
              <a:off x="682879" y="1718310"/>
              <a:ext cx="2372995" cy="1699895"/>
            </a:xfrm>
            <a:custGeom>
              <a:avLst/>
              <a:gdLst/>
              <a:ahLst/>
              <a:cxnLst/>
              <a:rect l="l" t="t" r="r" b="b"/>
              <a:pathLst>
                <a:path w="2372995" h="1699895">
                  <a:moveTo>
                    <a:pt x="2242185" y="0"/>
                  </a:moveTo>
                  <a:lnTo>
                    <a:pt x="130352" y="0"/>
                  </a:lnTo>
                  <a:lnTo>
                    <a:pt x="89154" y="8662"/>
                  </a:lnTo>
                  <a:lnTo>
                    <a:pt x="53371" y="32784"/>
                  </a:lnTo>
                  <a:lnTo>
                    <a:pt x="25152" y="69567"/>
                  </a:lnTo>
                  <a:lnTo>
                    <a:pt x="6646" y="116214"/>
                  </a:lnTo>
                  <a:lnTo>
                    <a:pt x="0" y="169925"/>
                  </a:lnTo>
                  <a:lnTo>
                    <a:pt x="0" y="1529714"/>
                  </a:lnTo>
                  <a:lnTo>
                    <a:pt x="6646" y="1583426"/>
                  </a:lnTo>
                  <a:lnTo>
                    <a:pt x="25152" y="1630073"/>
                  </a:lnTo>
                  <a:lnTo>
                    <a:pt x="53371" y="1666856"/>
                  </a:lnTo>
                  <a:lnTo>
                    <a:pt x="89154" y="1690978"/>
                  </a:lnTo>
                  <a:lnTo>
                    <a:pt x="130352" y="1699640"/>
                  </a:lnTo>
                  <a:lnTo>
                    <a:pt x="2242185" y="1699640"/>
                  </a:lnTo>
                  <a:lnTo>
                    <a:pt x="2283401" y="1690978"/>
                  </a:lnTo>
                  <a:lnTo>
                    <a:pt x="2319203" y="1666856"/>
                  </a:lnTo>
                  <a:lnTo>
                    <a:pt x="2347441" y="1630073"/>
                  </a:lnTo>
                  <a:lnTo>
                    <a:pt x="2365962" y="1583426"/>
                  </a:lnTo>
                  <a:lnTo>
                    <a:pt x="2372614" y="1529714"/>
                  </a:lnTo>
                  <a:lnTo>
                    <a:pt x="2372614" y="169925"/>
                  </a:lnTo>
                  <a:lnTo>
                    <a:pt x="2365962" y="116214"/>
                  </a:lnTo>
                  <a:lnTo>
                    <a:pt x="2347441" y="69567"/>
                  </a:lnTo>
                  <a:lnTo>
                    <a:pt x="2319203" y="32784"/>
                  </a:lnTo>
                  <a:lnTo>
                    <a:pt x="2283401" y="8662"/>
                  </a:lnTo>
                  <a:lnTo>
                    <a:pt x="224218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2879" y="1718310"/>
              <a:ext cx="2372995" cy="1699895"/>
            </a:xfrm>
            <a:custGeom>
              <a:avLst/>
              <a:gdLst/>
              <a:ahLst/>
              <a:cxnLst/>
              <a:rect l="l" t="t" r="r" b="b"/>
              <a:pathLst>
                <a:path w="2372995" h="1699895">
                  <a:moveTo>
                    <a:pt x="0" y="169925"/>
                  </a:moveTo>
                  <a:lnTo>
                    <a:pt x="6646" y="116214"/>
                  </a:lnTo>
                  <a:lnTo>
                    <a:pt x="25152" y="69567"/>
                  </a:lnTo>
                  <a:lnTo>
                    <a:pt x="53371" y="32784"/>
                  </a:lnTo>
                  <a:lnTo>
                    <a:pt x="89154" y="8662"/>
                  </a:lnTo>
                  <a:lnTo>
                    <a:pt x="130352" y="0"/>
                  </a:lnTo>
                  <a:lnTo>
                    <a:pt x="2242185" y="0"/>
                  </a:lnTo>
                  <a:lnTo>
                    <a:pt x="2283401" y="8662"/>
                  </a:lnTo>
                  <a:lnTo>
                    <a:pt x="2319203" y="32784"/>
                  </a:lnTo>
                  <a:lnTo>
                    <a:pt x="2347441" y="69567"/>
                  </a:lnTo>
                  <a:lnTo>
                    <a:pt x="2365962" y="116214"/>
                  </a:lnTo>
                  <a:lnTo>
                    <a:pt x="2372614" y="169925"/>
                  </a:lnTo>
                  <a:lnTo>
                    <a:pt x="2372614" y="1529714"/>
                  </a:lnTo>
                  <a:lnTo>
                    <a:pt x="2365962" y="1583426"/>
                  </a:lnTo>
                  <a:lnTo>
                    <a:pt x="2347441" y="1630073"/>
                  </a:lnTo>
                  <a:lnTo>
                    <a:pt x="2319203" y="1666856"/>
                  </a:lnTo>
                  <a:lnTo>
                    <a:pt x="2283401" y="1690978"/>
                  </a:lnTo>
                  <a:lnTo>
                    <a:pt x="2242185" y="1699640"/>
                  </a:lnTo>
                  <a:lnTo>
                    <a:pt x="130352" y="1699640"/>
                  </a:lnTo>
                  <a:lnTo>
                    <a:pt x="89154" y="1690978"/>
                  </a:lnTo>
                  <a:lnTo>
                    <a:pt x="53371" y="1666856"/>
                  </a:lnTo>
                  <a:lnTo>
                    <a:pt x="25152" y="1630073"/>
                  </a:lnTo>
                  <a:lnTo>
                    <a:pt x="6646" y="1583426"/>
                  </a:lnTo>
                  <a:lnTo>
                    <a:pt x="0" y="1529714"/>
                  </a:lnTo>
                  <a:lnTo>
                    <a:pt x="0" y="169925"/>
                  </a:lnTo>
                  <a:close/>
                </a:path>
              </a:pathLst>
            </a:custGeom>
            <a:grpFill/>
            <a:ln w="1079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3686" y="1518448"/>
            <a:ext cx="1979930" cy="546735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2700" marR="5080" algn="ctr">
              <a:lnSpc>
                <a:spcPts val="1939"/>
              </a:lnSpc>
              <a:spcBef>
                <a:spcPts val="345"/>
              </a:spcBef>
            </a:pPr>
            <a:r>
              <a:rPr sz="1800" spc="-20">
                <a:solidFill>
                  <a:srgbClr val="FFFFFF"/>
                </a:solidFill>
                <a:latin typeface="Verdana"/>
                <a:cs typeface="Verdana"/>
              </a:rPr>
              <a:t>VALUTAZIONE</a:t>
            </a:r>
            <a:r>
              <a:rPr sz="18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">
                <a:solidFill>
                  <a:srgbClr val="FFFFFF"/>
                </a:solidFill>
                <a:latin typeface="Verdana"/>
                <a:cs typeface="Verdana"/>
              </a:rPr>
              <a:t>DI </a:t>
            </a:r>
            <a:r>
              <a:rPr sz="1800" spc="-10">
                <a:solidFill>
                  <a:srgbClr val="FFFFFF"/>
                </a:solidFill>
                <a:latin typeface="Verdana"/>
                <a:cs typeface="Verdana"/>
              </a:rPr>
              <a:t>MERITO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197515" y="1388907"/>
            <a:ext cx="3759807" cy="1355902"/>
            <a:chOff x="3132201" y="2324925"/>
            <a:chExt cx="3248025" cy="1195070"/>
          </a:xfrm>
          <a:solidFill>
            <a:srgbClr val="C00000"/>
          </a:solidFill>
        </p:grpSpPr>
        <p:sp>
          <p:nvSpPr>
            <p:cNvPr id="15" name="object 15"/>
            <p:cNvSpPr/>
            <p:nvPr/>
          </p:nvSpPr>
          <p:spPr>
            <a:xfrm>
              <a:off x="3132201" y="2648458"/>
              <a:ext cx="727710" cy="604520"/>
            </a:xfrm>
            <a:custGeom>
              <a:avLst/>
              <a:gdLst/>
              <a:ahLst/>
              <a:cxnLst/>
              <a:rect l="l" t="t" r="r" b="b"/>
              <a:pathLst>
                <a:path w="727710" h="604520">
                  <a:moveTo>
                    <a:pt x="445643" y="0"/>
                  </a:moveTo>
                  <a:lnTo>
                    <a:pt x="445643" y="120776"/>
                  </a:lnTo>
                  <a:lnTo>
                    <a:pt x="0" y="120776"/>
                  </a:lnTo>
                  <a:lnTo>
                    <a:pt x="0" y="483234"/>
                  </a:lnTo>
                  <a:lnTo>
                    <a:pt x="445643" y="483234"/>
                  </a:lnTo>
                  <a:lnTo>
                    <a:pt x="445643" y="604138"/>
                  </a:lnTo>
                  <a:lnTo>
                    <a:pt x="727201" y="302005"/>
                  </a:lnTo>
                  <a:lnTo>
                    <a:pt x="445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13403" y="2330323"/>
              <a:ext cx="2261235" cy="1184275"/>
            </a:xfrm>
            <a:custGeom>
              <a:avLst/>
              <a:gdLst/>
              <a:ahLst/>
              <a:cxnLst/>
              <a:rect l="l" t="t" r="r" b="b"/>
              <a:pathLst>
                <a:path w="2261235" h="1184275">
                  <a:moveTo>
                    <a:pt x="2150872" y="0"/>
                  </a:moveTo>
                  <a:lnTo>
                    <a:pt x="110362" y="0"/>
                  </a:lnTo>
                  <a:lnTo>
                    <a:pt x="67401" y="9296"/>
                  </a:lnTo>
                  <a:lnTo>
                    <a:pt x="32321" y="34655"/>
                  </a:lnTo>
                  <a:lnTo>
                    <a:pt x="8671" y="72276"/>
                  </a:lnTo>
                  <a:lnTo>
                    <a:pt x="0" y="118363"/>
                  </a:lnTo>
                  <a:lnTo>
                    <a:pt x="0" y="1065911"/>
                  </a:lnTo>
                  <a:lnTo>
                    <a:pt x="8671" y="1111998"/>
                  </a:lnTo>
                  <a:lnTo>
                    <a:pt x="32321" y="1149619"/>
                  </a:lnTo>
                  <a:lnTo>
                    <a:pt x="67401" y="1174978"/>
                  </a:lnTo>
                  <a:lnTo>
                    <a:pt x="110362" y="1184275"/>
                  </a:lnTo>
                  <a:lnTo>
                    <a:pt x="2150872" y="1184275"/>
                  </a:lnTo>
                  <a:lnTo>
                    <a:pt x="2193780" y="1174978"/>
                  </a:lnTo>
                  <a:lnTo>
                    <a:pt x="2228865" y="1149619"/>
                  </a:lnTo>
                  <a:lnTo>
                    <a:pt x="2252545" y="1111998"/>
                  </a:lnTo>
                  <a:lnTo>
                    <a:pt x="2261235" y="1065911"/>
                  </a:lnTo>
                  <a:lnTo>
                    <a:pt x="2261235" y="118363"/>
                  </a:lnTo>
                  <a:lnTo>
                    <a:pt x="2252545" y="72276"/>
                  </a:lnTo>
                  <a:lnTo>
                    <a:pt x="2228865" y="34655"/>
                  </a:lnTo>
                  <a:lnTo>
                    <a:pt x="2193780" y="9296"/>
                  </a:lnTo>
                  <a:lnTo>
                    <a:pt x="215087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13403" y="2330323"/>
              <a:ext cx="2261235" cy="1184275"/>
            </a:xfrm>
            <a:custGeom>
              <a:avLst/>
              <a:gdLst/>
              <a:ahLst/>
              <a:cxnLst/>
              <a:rect l="l" t="t" r="r" b="b"/>
              <a:pathLst>
                <a:path w="2261235" h="1184275">
                  <a:moveTo>
                    <a:pt x="0" y="118363"/>
                  </a:moveTo>
                  <a:lnTo>
                    <a:pt x="8671" y="72276"/>
                  </a:lnTo>
                  <a:lnTo>
                    <a:pt x="32321" y="34655"/>
                  </a:lnTo>
                  <a:lnTo>
                    <a:pt x="67401" y="9296"/>
                  </a:lnTo>
                  <a:lnTo>
                    <a:pt x="110362" y="0"/>
                  </a:lnTo>
                  <a:lnTo>
                    <a:pt x="2150872" y="0"/>
                  </a:lnTo>
                  <a:lnTo>
                    <a:pt x="2193780" y="9296"/>
                  </a:lnTo>
                  <a:lnTo>
                    <a:pt x="2228865" y="34655"/>
                  </a:lnTo>
                  <a:lnTo>
                    <a:pt x="2252545" y="72276"/>
                  </a:lnTo>
                  <a:lnTo>
                    <a:pt x="2261235" y="118363"/>
                  </a:lnTo>
                  <a:lnTo>
                    <a:pt x="2261235" y="1065911"/>
                  </a:lnTo>
                  <a:lnTo>
                    <a:pt x="2252545" y="1111998"/>
                  </a:lnTo>
                  <a:lnTo>
                    <a:pt x="2228865" y="1149619"/>
                  </a:lnTo>
                  <a:lnTo>
                    <a:pt x="2193780" y="1174978"/>
                  </a:lnTo>
                  <a:lnTo>
                    <a:pt x="2150872" y="1184275"/>
                  </a:lnTo>
                  <a:lnTo>
                    <a:pt x="110362" y="1184275"/>
                  </a:lnTo>
                  <a:lnTo>
                    <a:pt x="67401" y="1174978"/>
                  </a:lnTo>
                  <a:lnTo>
                    <a:pt x="32321" y="1149619"/>
                  </a:lnTo>
                  <a:lnTo>
                    <a:pt x="8671" y="1111998"/>
                  </a:lnTo>
                  <a:lnTo>
                    <a:pt x="0" y="1065911"/>
                  </a:lnTo>
                  <a:lnTo>
                    <a:pt x="0" y="118363"/>
                  </a:lnTo>
                  <a:close/>
                </a:path>
              </a:pathLst>
            </a:custGeom>
            <a:grpFill/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450407" y="1518883"/>
            <a:ext cx="2506888" cy="1095813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2700" marR="5080" algn="ctr">
              <a:lnSpc>
                <a:spcPts val="1939"/>
              </a:lnSpc>
              <a:spcBef>
                <a:spcPts val="345"/>
              </a:spcBef>
            </a:pPr>
            <a:r>
              <a:rPr sz="1800" spc="-10">
                <a:solidFill>
                  <a:srgbClr val="FFFFFF"/>
                </a:solidFill>
                <a:latin typeface="Verdana"/>
                <a:cs typeface="Verdana"/>
              </a:rPr>
              <a:t>APPROVAZIONE GRADUATORIA</a:t>
            </a:r>
            <a:endParaRPr lang="en-US" sz="180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12700" marR="5080" algn="ctr">
              <a:lnSpc>
                <a:spcPts val="1939"/>
              </a:lnSpc>
              <a:spcBef>
                <a:spcPts val="345"/>
              </a:spcBef>
            </a:pPr>
            <a:r>
              <a:rPr lang="en-US" spc="-10" err="1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Entro</a:t>
            </a:r>
            <a:r>
              <a:rPr lang="en-US" spc="-1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 90 gg</a:t>
            </a:r>
            <a:endParaRPr lang="en-US" spc="-10">
              <a:solidFill>
                <a:srgbClr val="FFFFFF"/>
              </a:solidFill>
              <a:latin typeface="Verdana"/>
              <a:cs typeface="Verdana"/>
            </a:endParaRPr>
          </a:p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lang="en-US" spc="-10">
                <a:solidFill>
                  <a:srgbClr val="FFFFFF"/>
                </a:solidFill>
                <a:latin typeface="Verdana"/>
                <a:cs typeface="Verdana"/>
              </a:rPr>
              <a:t>(</a:t>
            </a:r>
            <a:r>
              <a:rPr lang="en-US" spc="-10" err="1">
                <a:solidFill>
                  <a:srgbClr val="FFFFFF"/>
                </a:solidFill>
                <a:latin typeface="Verdana"/>
                <a:cs typeface="Verdana"/>
              </a:rPr>
              <a:t>Delibera</a:t>
            </a:r>
            <a:r>
              <a:rPr lang="en-US" spc="-10">
                <a:solidFill>
                  <a:srgbClr val="FFFFFF"/>
                </a:solidFill>
                <a:latin typeface="Verdana"/>
                <a:cs typeface="Verdana"/>
              </a:rPr>
              <a:t> di Giunta)</a:t>
            </a:r>
            <a:endParaRPr lang="en-US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7926006" y="1389280"/>
            <a:ext cx="3249295" cy="1195705"/>
            <a:chOff x="7621206" y="2216594"/>
            <a:chExt cx="3249295" cy="1195705"/>
          </a:xfrm>
          <a:solidFill>
            <a:srgbClr val="C00000"/>
          </a:solidFill>
        </p:grpSpPr>
        <p:sp>
          <p:nvSpPr>
            <p:cNvPr id="25" name="object 25"/>
            <p:cNvSpPr/>
            <p:nvPr/>
          </p:nvSpPr>
          <p:spPr>
            <a:xfrm>
              <a:off x="7626603" y="2221992"/>
              <a:ext cx="3238500" cy="1184910"/>
            </a:xfrm>
            <a:custGeom>
              <a:avLst/>
              <a:gdLst/>
              <a:ahLst/>
              <a:cxnLst/>
              <a:rect l="l" t="t" r="r" b="b"/>
              <a:pathLst>
                <a:path w="3238500" h="1184910">
                  <a:moveTo>
                    <a:pt x="3080512" y="0"/>
                  </a:moveTo>
                  <a:lnTo>
                    <a:pt x="158115" y="0"/>
                  </a:lnTo>
                  <a:lnTo>
                    <a:pt x="108167" y="6044"/>
                  </a:lnTo>
                  <a:lnTo>
                    <a:pt x="64766" y="22872"/>
                  </a:lnTo>
                  <a:lnTo>
                    <a:pt x="30528" y="48527"/>
                  </a:lnTo>
                  <a:lnTo>
                    <a:pt x="8068" y="81052"/>
                  </a:lnTo>
                  <a:lnTo>
                    <a:pt x="0" y="118491"/>
                  </a:lnTo>
                  <a:lnTo>
                    <a:pt x="0" y="1065911"/>
                  </a:lnTo>
                  <a:lnTo>
                    <a:pt x="8068" y="1103349"/>
                  </a:lnTo>
                  <a:lnTo>
                    <a:pt x="30528" y="1135874"/>
                  </a:lnTo>
                  <a:lnTo>
                    <a:pt x="64766" y="1161529"/>
                  </a:lnTo>
                  <a:lnTo>
                    <a:pt x="108167" y="1178357"/>
                  </a:lnTo>
                  <a:lnTo>
                    <a:pt x="158115" y="1184402"/>
                  </a:lnTo>
                  <a:lnTo>
                    <a:pt x="3080512" y="1184402"/>
                  </a:lnTo>
                  <a:lnTo>
                    <a:pt x="3130446" y="1178357"/>
                  </a:lnTo>
                  <a:lnTo>
                    <a:pt x="3173815" y="1161529"/>
                  </a:lnTo>
                  <a:lnTo>
                    <a:pt x="3208015" y="1135874"/>
                  </a:lnTo>
                  <a:lnTo>
                    <a:pt x="3230445" y="1103349"/>
                  </a:lnTo>
                  <a:lnTo>
                    <a:pt x="3238500" y="1065911"/>
                  </a:lnTo>
                  <a:lnTo>
                    <a:pt x="3238500" y="118491"/>
                  </a:lnTo>
                  <a:lnTo>
                    <a:pt x="3230445" y="81052"/>
                  </a:lnTo>
                  <a:lnTo>
                    <a:pt x="3208015" y="48527"/>
                  </a:lnTo>
                  <a:lnTo>
                    <a:pt x="3173815" y="22872"/>
                  </a:lnTo>
                  <a:lnTo>
                    <a:pt x="3130446" y="6044"/>
                  </a:lnTo>
                  <a:lnTo>
                    <a:pt x="308051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626603" y="2221992"/>
              <a:ext cx="3238500" cy="1184910"/>
            </a:xfrm>
            <a:custGeom>
              <a:avLst/>
              <a:gdLst/>
              <a:ahLst/>
              <a:cxnLst/>
              <a:rect l="l" t="t" r="r" b="b"/>
              <a:pathLst>
                <a:path w="3238500" h="1184910">
                  <a:moveTo>
                    <a:pt x="0" y="118491"/>
                  </a:moveTo>
                  <a:lnTo>
                    <a:pt x="8068" y="81052"/>
                  </a:lnTo>
                  <a:lnTo>
                    <a:pt x="30528" y="48527"/>
                  </a:lnTo>
                  <a:lnTo>
                    <a:pt x="64766" y="22872"/>
                  </a:lnTo>
                  <a:lnTo>
                    <a:pt x="108167" y="6044"/>
                  </a:lnTo>
                  <a:lnTo>
                    <a:pt x="158115" y="0"/>
                  </a:lnTo>
                  <a:lnTo>
                    <a:pt x="3080512" y="0"/>
                  </a:lnTo>
                  <a:lnTo>
                    <a:pt x="3130446" y="6044"/>
                  </a:lnTo>
                  <a:lnTo>
                    <a:pt x="3173815" y="22872"/>
                  </a:lnTo>
                  <a:lnTo>
                    <a:pt x="3208015" y="48527"/>
                  </a:lnTo>
                  <a:lnTo>
                    <a:pt x="3230445" y="81052"/>
                  </a:lnTo>
                  <a:lnTo>
                    <a:pt x="3238500" y="118491"/>
                  </a:lnTo>
                  <a:lnTo>
                    <a:pt x="3238500" y="1065911"/>
                  </a:lnTo>
                  <a:lnTo>
                    <a:pt x="3230445" y="1103349"/>
                  </a:lnTo>
                  <a:lnTo>
                    <a:pt x="3208015" y="1135874"/>
                  </a:lnTo>
                  <a:lnTo>
                    <a:pt x="3173815" y="1161529"/>
                  </a:lnTo>
                  <a:lnTo>
                    <a:pt x="3130446" y="1178357"/>
                  </a:lnTo>
                  <a:lnTo>
                    <a:pt x="3080512" y="1184402"/>
                  </a:lnTo>
                  <a:lnTo>
                    <a:pt x="158115" y="1184402"/>
                  </a:lnTo>
                  <a:lnTo>
                    <a:pt x="108167" y="1178357"/>
                  </a:lnTo>
                  <a:lnTo>
                    <a:pt x="64766" y="1161529"/>
                  </a:lnTo>
                  <a:lnTo>
                    <a:pt x="30528" y="1135874"/>
                  </a:lnTo>
                  <a:lnTo>
                    <a:pt x="8068" y="1103349"/>
                  </a:lnTo>
                  <a:lnTo>
                    <a:pt x="0" y="1065911"/>
                  </a:lnTo>
                  <a:lnTo>
                    <a:pt x="0" y="118491"/>
                  </a:lnTo>
                  <a:close/>
                </a:path>
              </a:pathLst>
            </a:custGeom>
            <a:grpFill/>
            <a:ln w="1079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039862" y="1519537"/>
            <a:ext cx="3045641" cy="852156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353695" marR="5080" indent="-341630" algn="ctr">
              <a:lnSpc>
                <a:spcPts val="1939"/>
              </a:lnSpc>
              <a:spcBef>
                <a:spcPts val="345"/>
              </a:spcBef>
            </a:pPr>
            <a:r>
              <a:rPr sz="1800" spc="-20">
                <a:solidFill>
                  <a:srgbClr val="FFFFFF"/>
                </a:solidFill>
                <a:latin typeface="Verdana"/>
                <a:cs typeface="Verdana"/>
              </a:rPr>
              <a:t>CONCESSIONE</a:t>
            </a:r>
            <a:r>
              <a:rPr sz="1800" spc="-1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endParaRPr lang="en-US">
              <a:solidFill>
                <a:srgbClr val="000000"/>
              </a:solidFill>
            </a:endParaRPr>
          </a:p>
          <a:p>
            <a:pPr marL="353695" marR="5080" indent="-341630" algn="ctr">
              <a:lnSpc>
                <a:spcPts val="1939"/>
              </a:lnSpc>
              <a:spcBef>
                <a:spcPts val="345"/>
              </a:spcBef>
            </a:pPr>
            <a:r>
              <a:rPr sz="1800" spc="-10">
                <a:solidFill>
                  <a:srgbClr val="FFFFFF"/>
                </a:solidFill>
                <a:latin typeface="Verdana"/>
                <a:cs typeface="Verdana"/>
              </a:rPr>
              <a:t>CONTRIBUTO</a:t>
            </a:r>
            <a:endParaRPr lang="en-US"/>
          </a:p>
          <a:p>
            <a:pPr marL="353695" marR="5080" indent="-341630">
              <a:lnSpc>
                <a:spcPts val="1939"/>
              </a:lnSpc>
              <a:spcBef>
                <a:spcPts val="345"/>
              </a:spcBef>
            </a:pPr>
            <a:r>
              <a:rPr lang="en-US" spc="-1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(</a:t>
            </a:r>
            <a:r>
              <a:rPr lang="en-US" spc="-10" err="1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Determina</a:t>
            </a:r>
            <a:r>
              <a:rPr lang="en-US" spc="-1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 del </a:t>
            </a:r>
            <a:r>
              <a:rPr lang="en-US" spc="-10" err="1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Dirigente</a:t>
            </a:r>
            <a:r>
              <a:rPr lang="en-US" spc="-10">
                <a:solidFill>
                  <a:srgbClr val="FFFFFF"/>
                </a:solidFill>
                <a:latin typeface="Verdana"/>
                <a:ea typeface="Verdana"/>
                <a:cs typeface="Verdana"/>
              </a:rPr>
              <a:t>)</a:t>
            </a:r>
            <a:endParaRPr lang="en-US" spc="-10">
              <a:solidFill>
                <a:srgbClr val="FFFFFF"/>
              </a:solidFill>
              <a:latin typeface="Verdana"/>
              <a:cs typeface="Verdana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227700" y="3048077"/>
            <a:ext cx="2647950" cy="1227455"/>
            <a:chOff x="5238432" y="3638359"/>
            <a:chExt cx="2647950" cy="1227455"/>
          </a:xfrm>
        </p:grpSpPr>
        <p:sp>
          <p:nvSpPr>
            <p:cNvPr id="33" name="object 33"/>
            <p:cNvSpPr/>
            <p:nvPr/>
          </p:nvSpPr>
          <p:spPr>
            <a:xfrm>
              <a:off x="5243830" y="3643756"/>
              <a:ext cx="2637155" cy="1216660"/>
            </a:xfrm>
            <a:custGeom>
              <a:avLst/>
              <a:gdLst/>
              <a:ahLst/>
              <a:cxnLst/>
              <a:rect l="l" t="t" r="r" b="b"/>
              <a:pathLst>
                <a:path w="2637154" h="1216660">
                  <a:moveTo>
                    <a:pt x="2515362" y="0"/>
                  </a:moveTo>
                  <a:lnTo>
                    <a:pt x="121666" y="0"/>
                  </a:lnTo>
                  <a:lnTo>
                    <a:pt x="74312" y="9562"/>
                  </a:lnTo>
                  <a:lnTo>
                    <a:pt x="35639" y="35639"/>
                  </a:lnTo>
                  <a:lnTo>
                    <a:pt x="9562" y="74312"/>
                  </a:lnTo>
                  <a:lnTo>
                    <a:pt x="0" y="121666"/>
                  </a:lnTo>
                  <a:lnTo>
                    <a:pt x="0" y="1094994"/>
                  </a:lnTo>
                  <a:lnTo>
                    <a:pt x="9562" y="1142347"/>
                  </a:lnTo>
                  <a:lnTo>
                    <a:pt x="35639" y="1181020"/>
                  </a:lnTo>
                  <a:lnTo>
                    <a:pt x="74312" y="1207097"/>
                  </a:lnTo>
                  <a:lnTo>
                    <a:pt x="121666" y="1216660"/>
                  </a:lnTo>
                  <a:lnTo>
                    <a:pt x="2515362" y="1216660"/>
                  </a:lnTo>
                  <a:lnTo>
                    <a:pt x="2562715" y="1207097"/>
                  </a:lnTo>
                  <a:lnTo>
                    <a:pt x="2601388" y="1181020"/>
                  </a:lnTo>
                  <a:lnTo>
                    <a:pt x="2627465" y="1142347"/>
                  </a:lnTo>
                  <a:lnTo>
                    <a:pt x="2637028" y="1094994"/>
                  </a:lnTo>
                  <a:lnTo>
                    <a:pt x="2637028" y="121666"/>
                  </a:lnTo>
                  <a:lnTo>
                    <a:pt x="2627465" y="74312"/>
                  </a:lnTo>
                  <a:lnTo>
                    <a:pt x="2601388" y="35639"/>
                  </a:lnTo>
                  <a:lnTo>
                    <a:pt x="2562715" y="9562"/>
                  </a:lnTo>
                  <a:lnTo>
                    <a:pt x="25153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43830" y="3643756"/>
              <a:ext cx="2637155" cy="1216660"/>
            </a:xfrm>
            <a:custGeom>
              <a:avLst/>
              <a:gdLst/>
              <a:ahLst/>
              <a:cxnLst/>
              <a:rect l="l" t="t" r="r" b="b"/>
              <a:pathLst>
                <a:path w="2637154" h="1216660">
                  <a:moveTo>
                    <a:pt x="0" y="121666"/>
                  </a:moveTo>
                  <a:lnTo>
                    <a:pt x="9562" y="74312"/>
                  </a:lnTo>
                  <a:lnTo>
                    <a:pt x="35639" y="35639"/>
                  </a:lnTo>
                  <a:lnTo>
                    <a:pt x="74312" y="9562"/>
                  </a:lnTo>
                  <a:lnTo>
                    <a:pt x="121666" y="0"/>
                  </a:lnTo>
                  <a:lnTo>
                    <a:pt x="2515362" y="0"/>
                  </a:lnTo>
                  <a:lnTo>
                    <a:pt x="2562715" y="9562"/>
                  </a:lnTo>
                  <a:lnTo>
                    <a:pt x="2601388" y="35639"/>
                  </a:lnTo>
                  <a:lnTo>
                    <a:pt x="2627465" y="74312"/>
                  </a:lnTo>
                  <a:lnTo>
                    <a:pt x="2637028" y="121666"/>
                  </a:lnTo>
                  <a:lnTo>
                    <a:pt x="2637028" y="1094994"/>
                  </a:lnTo>
                  <a:lnTo>
                    <a:pt x="2627465" y="1142347"/>
                  </a:lnTo>
                  <a:lnTo>
                    <a:pt x="2601388" y="1181020"/>
                  </a:lnTo>
                  <a:lnTo>
                    <a:pt x="2562715" y="1207097"/>
                  </a:lnTo>
                  <a:lnTo>
                    <a:pt x="2515362" y="1216660"/>
                  </a:lnTo>
                  <a:lnTo>
                    <a:pt x="121666" y="1216660"/>
                  </a:lnTo>
                  <a:lnTo>
                    <a:pt x="74312" y="1207097"/>
                  </a:lnTo>
                  <a:lnTo>
                    <a:pt x="35639" y="1181020"/>
                  </a:lnTo>
                  <a:lnTo>
                    <a:pt x="9562" y="1142347"/>
                  </a:lnTo>
                  <a:lnTo>
                    <a:pt x="0" y="1094994"/>
                  </a:lnTo>
                  <a:lnTo>
                    <a:pt x="0" y="121666"/>
                  </a:lnTo>
                  <a:close/>
                </a:path>
              </a:pathLst>
            </a:custGeom>
            <a:ln w="10795">
              <a:solidFill>
                <a:srgbClr val="37A7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369651" y="3070847"/>
            <a:ext cx="2377803" cy="1198020"/>
          </a:xfrm>
          <a:prstGeom prst="rect">
            <a:avLst/>
          </a:prstGeom>
        </p:spPr>
        <p:txBody>
          <a:bodyPr vert="horz" wrap="square" lIns="0" tIns="34290" rIns="0" bIns="0" rtlCol="0" anchor="t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270"/>
              </a:spcBef>
            </a:pPr>
            <a:r>
              <a:rPr sz="1400" dirty="0" err="1">
                <a:latin typeface="Verdana"/>
                <a:cs typeface="Verdana"/>
              </a:rPr>
              <a:t>Comunicazione</a:t>
            </a:r>
            <a:r>
              <a:rPr sz="1400" spc="-16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a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tutti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-50" dirty="0" err="1">
                <a:latin typeface="Verdana"/>
                <a:cs typeface="Verdana"/>
              </a:rPr>
              <a:t>i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10" dirty="0" err="1">
                <a:latin typeface="Verdana"/>
                <a:cs typeface="Verdana"/>
              </a:rPr>
              <a:t>partecipanti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a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mezzo </a:t>
            </a:r>
            <a:r>
              <a:rPr sz="1400" spc="-45" dirty="0">
                <a:latin typeface="Verdana"/>
                <a:cs typeface="Verdana"/>
              </a:rPr>
              <a:t>SFINGE2020</a:t>
            </a:r>
            <a:r>
              <a:rPr lang="en-US" sz="1400" spc="-45" dirty="0">
                <a:latin typeface="Verdana"/>
                <a:cs typeface="Verdana"/>
              </a:rPr>
              <a:t> </a:t>
            </a:r>
            <a:r>
              <a:rPr lang="en-US" sz="1400" spc="-45" dirty="0" err="1">
                <a:latin typeface="Verdana"/>
                <a:cs typeface="Verdana"/>
              </a:rPr>
              <a:t>dell'esito</a:t>
            </a:r>
            <a:r>
              <a:rPr lang="en-US" sz="1400" spc="-45" dirty="0">
                <a:latin typeface="Verdana"/>
                <a:cs typeface="Verdana"/>
              </a:rPr>
              <a:t> </a:t>
            </a:r>
            <a:r>
              <a:rPr sz="1400" dirty="0">
                <a:latin typeface="Verdana"/>
                <a:cs typeface="Verdana"/>
              </a:rPr>
              <a:t>e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-20" dirty="0" err="1">
                <a:latin typeface="Verdana"/>
                <a:cs typeface="Verdana"/>
              </a:rPr>
              <a:t>trasmissione</a:t>
            </a:r>
            <a:r>
              <a:rPr sz="1400" spc="-20" dirty="0">
                <a:latin typeface="Verdana"/>
                <a:cs typeface="Verdana"/>
              </a:rPr>
              <a:t> </a:t>
            </a:r>
            <a:r>
              <a:rPr sz="1400" spc="80" dirty="0">
                <a:latin typeface="Verdana"/>
                <a:cs typeface="Verdana"/>
              </a:rPr>
              <a:t>CUP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da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-30" dirty="0" err="1">
                <a:latin typeface="Verdana"/>
                <a:cs typeface="Verdana"/>
              </a:rPr>
              <a:t>riportare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-25" dirty="0" err="1">
                <a:latin typeface="Verdana"/>
                <a:cs typeface="Verdana"/>
              </a:rPr>
              <a:t>nei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spc="-25" dirty="0" err="1">
                <a:latin typeface="Verdana"/>
                <a:cs typeface="Verdana"/>
              </a:rPr>
              <a:t>giustificativi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di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lang="en-US" sz="1400" spc="-20" dirty="0" err="1">
                <a:latin typeface="Verdana"/>
                <a:cs typeface="Verdana"/>
              </a:rPr>
              <a:t>spesa</a:t>
            </a:r>
            <a:r>
              <a:rPr lang="en-US" sz="1400" spc="-20" dirty="0">
                <a:latin typeface="Verdana"/>
                <a:cs typeface="Verdana"/>
              </a:rPr>
              <a:t> </a:t>
            </a:r>
            <a:r>
              <a:rPr lang="en-US" sz="1400" spc="-20" dirty="0" err="1">
                <a:latin typeface="Verdana"/>
                <a:cs typeface="Verdana"/>
              </a:rPr>
              <a:t>agli</a:t>
            </a:r>
            <a:r>
              <a:rPr lang="en-US" sz="1400" spc="-20" dirty="0">
                <a:latin typeface="Verdana"/>
                <a:cs typeface="Verdana"/>
              </a:rPr>
              <a:t> </a:t>
            </a:r>
            <a:r>
              <a:rPr lang="en-US" sz="1400" spc="-20" dirty="0" err="1">
                <a:latin typeface="Verdana"/>
                <a:cs typeface="Verdana"/>
              </a:rPr>
              <a:t>assegnatari</a:t>
            </a:r>
            <a:endParaRPr sz="1400" dirty="0" err="1">
              <a:latin typeface="Verdana"/>
              <a:cs typeface="Verdan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868837" y="3925013"/>
            <a:ext cx="10638609" cy="1047659"/>
            <a:chOff x="8885936" y="3313267"/>
            <a:chExt cx="10638609" cy="1047659"/>
          </a:xfrm>
        </p:grpSpPr>
        <p:sp>
          <p:nvSpPr>
            <p:cNvPr id="37" name="object 37"/>
            <p:cNvSpPr/>
            <p:nvPr/>
          </p:nvSpPr>
          <p:spPr>
            <a:xfrm>
              <a:off x="8885936" y="3835781"/>
              <a:ext cx="2506980" cy="525145"/>
            </a:xfrm>
            <a:custGeom>
              <a:avLst/>
              <a:gdLst/>
              <a:ahLst/>
              <a:cxnLst/>
              <a:rect l="l" t="t" r="r" b="b"/>
              <a:pathLst>
                <a:path w="2506979" h="525145">
                  <a:moveTo>
                    <a:pt x="2454275" y="0"/>
                  </a:moveTo>
                  <a:lnTo>
                    <a:pt x="52450" y="0"/>
                  </a:lnTo>
                  <a:lnTo>
                    <a:pt x="32039" y="4125"/>
                  </a:lnTo>
                  <a:lnTo>
                    <a:pt x="15367" y="15382"/>
                  </a:lnTo>
                  <a:lnTo>
                    <a:pt x="4123" y="32093"/>
                  </a:lnTo>
                  <a:lnTo>
                    <a:pt x="0" y="52578"/>
                  </a:lnTo>
                  <a:lnTo>
                    <a:pt x="0" y="472440"/>
                  </a:lnTo>
                  <a:lnTo>
                    <a:pt x="4123" y="492851"/>
                  </a:lnTo>
                  <a:lnTo>
                    <a:pt x="15367" y="509524"/>
                  </a:lnTo>
                  <a:lnTo>
                    <a:pt x="32039" y="520767"/>
                  </a:lnTo>
                  <a:lnTo>
                    <a:pt x="52450" y="524891"/>
                  </a:lnTo>
                  <a:lnTo>
                    <a:pt x="2454275" y="524891"/>
                  </a:lnTo>
                  <a:lnTo>
                    <a:pt x="2474686" y="520767"/>
                  </a:lnTo>
                  <a:lnTo>
                    <a:pt x="2491359" y="509524"/>
                  </a:lnTo>
                  <a:lnTo>
                    <a:pt x="2502602" y="492851"/>
                  </a:lnTo>
                  <a:lnTo>
                    <a:pt x="2506726" y="472440"/>
                  </a:lnTo>
                  <a:lnTo>
                    <a:pt x="2506726" y="52578"/>
                  </a:lnTo>
                  <a:lnTo>
                    <a:pt x="2502602" y="32093"/>
                  </a:lnTo>
                  <a:lnTo>
                    <a:pt x="2491358" y="15382"/>
                  </a:lnTo>
                  <a:lnTo>
                    <a:pt x="2474686" y="4125"/>
                  </a:lnTo>
                  <a:lnTo>
                    <a:pt x="2454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017565" y="3313267"/>
              <a:ext cx="2506980" cy="525145"/>
            </a:xfrm>
            <a:custGeom>
              <a:avLst/>
              <a:gdLst/>
              <a:ahLst/>
              <a:cxnLst/>
              <a:rect l="l" t="t" r="r" b="b"/>
              <a:pathLst>
                <a:path w="2506979" h="525145">
                  <a:moveTo>
                    <a:pt x="0" y="52578"/>
                  </a:moveTo>
                  <a:lnTo>
                    <a:pt x="4123" y="32093"/>
                  </a:lnTo>
                  <a:lnTo>
                    <a:pt x="15367" y="15382"/>
                  </a:lnTo>
                  <a:lnTo>
                    <a:pt x="32039" y="4125"/>
                  </a:lnTo>
                  <a:lnTo>
                    <a:pt x="52450" y="0"/>
                  </a:lnTo>
                  <a:lnTo>
                    <a:pt x="2454275" y="0"/>
                  </a:lnTo>
                  <a:lnTo>
                    <a:pt x="2474686" y="4125"/>
                  </a:lnTo>
                  <a:lnTo>
                    <a:pt x="2491358" y="15382"/>
                  </a:lnTo>
                  <a:lnTo>
                    <a:pt x="2502602" y="32093"/>
                  </a:lnTo>
                  <a:lnTo>
                    <a:pt x="2506726" y="52578"/>
                  </a:lnTo>
                  <a:lnTo>
                    <a:pt x="2506726" y="472440"/>
                  </a:lnTo>
                  <a:lnTo>
                    <a:pt x="2502602" y="492851"/>
                  </a:lnTo>
                  <a:lnTo>
                    <a:pt x="2491359" y="509524"/>
                  </a:lnTo>
                  <a:lnTo>
                    <a:pt x="2474686" y="520767"/>
                  </a:lnTo>
                  <a:lnTo>
                    <a:pt x="2454275" y="524891"/>
                  </a:lnTo>
                  <a:lnTo>
                    <a:pt x="52450" y="524891"/>
                  </a:lnTo>
                  <a:lnTo>
                    <a:pt x="32039" y="520767"/>
                  </a:lnTo>
                  <a:lnTo>
                    <a:pt x="15367" y="509524"/>
                  </a:lnTo>
                  <a:lnTo>
                    <a:pt x="4123" y="492851"/>
                  </a:lnTo>
                  <a:lnTo>
                    <a:pt x="0" y="472440"/>
                  </a:lnTo>
                  <a:lnTo>
                    <a:pt x="0" y="52578"/>
                  </a:lnTo>
                  <a:close/>
                </a:path>
              </a:pathLst>
            </a:custGeom>
            <a:ln w="10794">
              <a:solidFill>
                <a:srgbClr val="01957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8855678" y="3925842"/>
            <a:ext cx="2492375" cy="37338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804545" marR="343535" indent="-454659">
              <a:lnSpc>
                <a:spcPts val="1300"/>
              </a:lnSpc>
              <a:spcBef>
                <a:spcPts val="259"/>
              </a:spcBef>
            </a:pPr>
            <a:r>
              <a:rPr sz="1200">
                <a:latin typeface="Verdana"/>
                <a:cs typeface="Verdana"/>
              </a:rPr>
              <a:t>Comunicazione</a:t>
            </a:r>
            <a:r>
              <a:rPr sz="1200" spc="95">
                <a:latin typeface="Verdana"/>
                <a:cs typeface="Verdana"/>
              </a:rPr>
              <a:t> </a:t>
            </a:r>
            <a:r>
              <a:rPr sz="1200" spc="-10">
                <a:latin typeface="Verdana"/>
                <a:cs typeface="Verdana"/>
              </a:rPr>
              <a:t>tramite </a:t>
            </a:r>
            <a:r>
              <a:rPr sz="1200" spc="-20">
                <a:latin typeface="Verdana"/>
                <a:cs typeface="Verdana"/>
              </a:rPr>
              <a:t>SFINGE</a:t>
            </a:r>
            <a:r>
              <a:rPr sz="1200" spc="-90">
                <a:latin typeface="Verdana"/>
                <a:cs typeface="Verdana"/>
              </a:rPr>
              <a:t> </a:t>
            </a:r>
            <a:r>
              <a:rPr sz="1200" spc="-20">
                <a:latin typeface="Verdana"/>
                <a:cs typeface="Verdana"/>
              </a:rPr>
              <a:t>2020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7074733" y="4711694"/>
            <a:ext cx="4593157" cy="762357"/>
            <a:chOff x="4995100" y="5096065"/>
            <a:chExt cx="2891155" cy="1041400"/>
          </a:xfrm>
        </p:grpSpPr>
        <p:sp>
          <p:nvSpPr>
            <p:cNvPr id="41" name="object 41"/>
            <p:cNvSpPr/>
            <p:nvPr/>
          </p:nvSpPr>
          <p:spPr>
            <a:xfrm>
              <a:off x="5000498" y="5101463"/>
              <a:ext cx="2880360" cy="1030605"/>
            </a:xfrm>
            <a:custGeom>
              <a:avLst/>
              <a:gdLst/>
              <a:ahLst/>
              <a:cxnLst/>
              <a:rect l="l" t="t" r="r" b="b"/>
              <a:pathLst>
                <a:path w="2880359" h="1030604">
                  <a:moveTo>
                    <a:pt x="2777235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7"/>
                  </a:lnTo>
                  <a:lnTo>
                    <a:pt x="0" y="927214"/>
                  </a:lnTo>
                  <a:lnTo>
                    <a:pt x="8092" y="967314"/>
                  </a:lnTo>
                  <a:lnTo>
                    <a:pt x="30162" y="1000061"/>
                  </a:lnTo>
                  <a:lnTo>
                    <a:pt x="62900" y="1022140"/>
                  </a:lnTo>
                  <a:lnTo>
                    <a:pt x="102997" y="1030236"/>
                  </a:lnTo>
                  <a:lnTo>
                    <a:pt x="2777235" y="1030236"/>
                  </a:lnTo>
                  <a:lnTo>
                    <a:pt x="2817352" y="1022140"/>
                  </a:lnTo>
                  <a:lnTo>
                    <a:pt x="2850133" y="1000061"/>
                  </a:lnTo>
                  <a:lnTo>
                    <a:pt x="2872247" y="967314"/>
                  </a:lnTo>
                  <a:lnTo>
                    <a:pt x="2880359" y="927214"/>
                  </a:lnTo>
                  <a:lnTo>
                    <a:pt x="2880359" y="102997"/>
                  </a:lnTo>
                  <a:lnTo>
                    <a:pt x="2872247" y="62900"/>
                  </a:lnTo>
                  <a:lnTo>
                    <a:pt x="2850133" y="30162"/>
                  </a:lnTo>
                  <a:lnTo>
                    <a:pt x="2817352" y="8092"/>
                  </a:lnTo>
                  <a:lnTo>
                    <a:pt x="27772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000498" y="5101463"/>
              <a:ext cx="2880360" cy="1030605"/>
            </a:xfrm>
            <a:custGeom>
              <a:avLst/>
              <a:gdLst/>
              <a:ahLst/>
              <a:cxnLst/>
              <a:rect l="l" t="t" r="r" b="b"/>
              <a:pathLst>
                <a:path w="2880359" h="1030604">
                  <a:moveTo>
                    <a:pt x="0" y="102997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2777235" y="0"/>
                  </a:lnTo>
                  <a:lnTo>
                    <a:pt x="2817352" y="8092"/>
                  </a:lnTo>
                  <a:lnTo>
                    <a:pt x="2850133" y="30162"/>
                  </a:lnTo>
                  <a:lnTo>
                    <a:pt x="2872247" y="62900"/>
                  </a:lnTo>
                  <a:lnTo>
                    <a:pt x="2880359" y="102997"/>
                  </a:lnTo>
                  <a:lnTo>
                    <a:pt x="2880359" y="927214"/>
                  </a:lnTo>
                  <a:lnTo>
                    <a:pt x="2872247" y="967314"/>
                  </a:lnTo>
                  <a:lnTo>
                    <a:pt x="2850133" y="1000061"/>
                  </a:lnTo>
                  <a:lnTo>
                    <a:pt x="2817352" y="1022140"/>
                  </a:lnTo>
                  <a:lnTo>
                    <a:pt x="2777235" y="1030236"/>
                  </a:lnTo>
                  <a:lnTo>
                    <a:pt x="102997" y="1030236"/>
                  </a:lnTo>
                  <a:lnTo>
                    <a:pt x="62900" y="1022140"/>
                  </a:lnTo>
                  <a:lnTo>
                    <a:pt x="30162" y="1000061"/>
                  </a:lnTo>
                  <a:lnTo>
                    <a:pt x="8092" y="967314"/>
                  </a:lnTo>
                  <a:lnTo>
                    <a:pt x="0" y="927214"/>
                  </a:lnTo>
                  <a:lnTo>
                    <a:pt x="0" y="102997"/>
                  </a:lnTo>
                  <a:close/>
                </a:path>
              </a:pathLst>
            </a:custGeom>
            <a:solidFill>
              <a:srgbClr val="002060"/>
            </a:solidFill>
            <a:ln w="10795">
              <a:solidFill>
                <a:srgbClr val="37A7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7248747" y="4833698"/>
            <a:ext cx="6291248" cy="524502"/>
          </a:xfrm>
          <a:prstGeom prst="rect">
            <a:avLst/>
          </a:prstGeom>
        </p:spPr>
        <p:txBody>
          <a:bodyPr vert="horz" wrap="square" lIns="0" tIns="31749" rIns="0" bIns="0" rtlCol="0" anchor="t">
            <a:spAutoFit/>
          </a:bodyPr>
          <a:lstStyle/>
          <a:p>
            <a:pPr algn="just"/>
            <a:r>
              <a:rPr lang="en-US" sz="1600" b="1" spc="-1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POSSIBILE SCORRIMENTO </a:t>
            </a:r>
            <a:endParaRPr lang="en-US">
              <a:solidFill>
                <a:schemeClr val="bg1"/>
              </a:solidFill>
            </a:endParaRPr>
          </a:p>
          <a:p>
            <a:pPr algn="just"/>
            <a:r>
              <a:rPr lang="en-US" sz="1600" b="1" spc="-1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per </a:t>
            </a:r>
            <a:r>
              <a:rPr lang="en-US" sz="1600" b="1" spc="-1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rinunce</a:t>
            </a:r>
            <a:r>
              <a:rPr lang="en-US" sz="1600" b="1" spc="-1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o per </a:t>
            </a:r>
            <a:r>
              <a:rPr lang="en-US" sz="1600" b="1" spc="-1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ulteriore</a:t>
            </a:r>
            <a:r>
              <a:rPr lang="en-US" sz="1600" b="1" spc="-1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600" b="1" spc="-1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incremento</a:t>
            </a:r>
            <a:r>
              <a:rPr lang="en-US" sz="1600" b="1" spc="-1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di </a:t>
            </a:r>
            <a:r>
              <a:rPr lang="en-US" sz="1600" b="1" spc="-1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risorse</a:t>
            </a:r>
            <a:endParaRPr lang="en-US" sz="1600" b="1" spc="-1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455349" y="2757211"/>
            <a:ext cx="742007" cy="1516756"/>
            <a:chOff x="4267073" y="3935475"/>
            <a:chExt cx="727075" cy="1581150"/>
          </a:xfrm>
        </p:grpSpPr>
        <p:sp>
          <p:nvSpPr>
            <p:cNvPr id="47" name="object 47"/>
            <p:cNvSpPr/>
            <p:nvPr/>
          </p:nvSpPr>
          <p:spPr>
            <a:xfrm>
              <a:off x="4267073" y="3935475"/>
              <a:ext cx="727075" cy="1581150"/>
            </a:xfrm>
            <a:custGeom>
              <a:avLst/>
              <a:gdLst/>
              <a:ahLst/>
              <a:cxnLst/>
              <a:rect l="l" t="t" r="r" b="b"/>
              <a:pathLst>
                <a:path w="727075" h="1581150">
                  <a:moveTo>
                    <a:pt x="181737" y="0"/>
                  </a:moveTo>
                  <a:lnTo>
                    <a:pt x="0" y="0"/>
                  </a:lnTo>
                  <a:lnTo>
                    <a:pt x="0" y="1171702"/>
                  </a:lnTo>
                  <a:lnTo>
                    <a:pt x="3447" y="1218728"/>
                  </a:lnTo>
                  <a:lnTo>
                    <a:pt x="13464" y="1263608"/>
                  </a:lnTo>
                  <a:lnTo>
                    <a:pt x="29557" y="1305848"/>
                  </a:lnTo>
                  <a:lnTo>
                    <a:pt x="51236" y="1344959"/>
                  </a:lnTo>
                  <a:lnTo>
                    <a:pt x="78010" y="1380449"/>
                  </a:lnTo>
                  <a:lnTo>
                    <a:pt x="109387" y="1411826"/>
                  </a:lnTo>
                  <a:lnTo>
                    <a:pt x="144877" y="1438600"/>
                  </a:lnTo>
                  <a:lnTo>
                    <a:pt x="183988" y="1460279"/>
                  </a:lnTo>
                  <a:lnTo>
                    <a:pt x="226228" y="1476372"/>
                  </a:lnTo>
                  <a:lnTo>
                    <a:pt x="271108" y="1486389"/>
                  </a:lnTo>
                  <a:lnTo>
                    <a:pt x="318135" y="1489837"/>
                  </a:lnTo>
                  <a:lnTo>
                    <a:pt x="545338" y="1489837"/>
                  </a:lnTo>
                  <a:lnTo>
                    <a:pt x="545338" y="1580769"/>
                  </a:lnTo>
                  <a:lnTo>
                    <a:pt x="727075" y="1399032"/>
                  </a:lnTo>
                  <a:lnTo>
                    <a:pt x="545338" y="1217168"/>
                  </a:lnTo>
                  <a:lnTo>
                    <a:pt x="545338" y="1308100"/>
                  </a:lnTo>
                  <a:lnTo>
                    <a:pt x="318135" y="1308100"/>
                  </a:lnTo>
                  <a:lnTo>
                    <a:pt x="275030" y="1301144"/>
                  </a:lnTo>
                  <a:lnTo>
                    <a:pt x="237588" y="1281777"/>
                  </a:lnTo>
                  <a:lnTo>
                    <a:pt x="208059" y="1252248"/>
                  </a:lnTo>
                  <a:lnTo>
                    <a:pt x="188692" y="1214806"/>
                  </a:lnTo>
                  <a:lnTo>
                    <a:pt x="181737" y="1171702"/>
                  </a:lnTo>
                  <a:lnTo>
                    <a:pt x="181737" y="0"/>
                  </a:lnTo>
                  <a:close/>
                </a:path>
              </a:pathLst>
            </a:custGeom>
            <a:solidFill>
              <a:srgbClr val="C0CF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267073" y="3935475"/>
              <a:ext cx="727075" cy="1581150"/>
            </a:xfrm>
            <a:custGeom>
              <a:avLst/>
              <a:gdLst/>
              <a:ahLst/>
              <a:cxnLst/>
              <a:rect l="l" t="t" r="r" b="b"/>
              <a:pathLst>
                <a:path w="727075" h="1581150">
                  <a:moveTo>
                    <a:pt x="0" y="0"/>
                  </a:moveTo>
                  <a:lnTo>
                    <a:pt x="0" y="1171702"/>
                  </a:lnTo>
                  <a:lnTo>
                    <a:pt x="3447" y="1218728"/>
                  </a:lnTo>
                  <a:lnTo>
                    <a:pt x="13464" y="1263608"/>
                  </a:lnTo>
                  <a:lnTo>
                    <a:pt x="29557" y="1305848"/>
                  </a:lnTo>
                  <a:lnTo>
                    <a:pt x="51236" y="1344959"/>
                  </a:lnTo>
                  <a:lnTo>
                    <a:pt x="78010" y="1380449"/>
                  </a:lnTo>
                  <a:lnTo>
                    <a:pt x="109387" y="1411826"/>
                  </a:lnTo>
                  <a:lnTo>
                    <a:pt x="144877" y="1438600"/>
                  </a:lnTo>
                  <a:lnTo>
                    <a:pt x="183988" y="1460279"/>
                  </a:lnTo>
                  <a:lnTo>
                    <a:pt x="226228" y="1476372"/>
                  </a:lnTo>
                  <a:lnTo>
                    <a:pt x="271108" y="1486389"/>
                  </a:lnTo>
                  <a:lnTo>
                    <a:pt x="318135" y="1489837"/>
                  </a:lnTo>
                  <a:lnTo>
                    <a:pt x="545338" y="1489837"/>
                  </a:lnTo>
                  <a:lnTo>
                    <a:pt x="545338" y="1580769"/>
                  </a:lnTo>
                  <a:lnTo>
                    <a:pt x="727075" y="1399032"/>
                  </a:lnTo>
                  <a:lnTo>
                    <a:pt x="545338" y="1217168"/>
                  </a:lnTo>
                  <a:lnTo>
                    <a:pt x="545338" y="1308100"/>
                  </a:lnTo>
                  <a:lnTo>
                    <a:pt x="318135" y="1308100"/>
                  </a:lnTo>
                  <a:lnTo>
                    <a:pt x="275030" y="1301144"/>
                  </a:lnTo>
                  <a:lnTo>
                    <a:pt x="237588" y="1281777"/>
                  </a:lnTo>
                  <a:lnTo>
                    <a:pt x="208059" y="1252248"/>
                  </a:lnTo>
                  <a:lnTo>
                    <a:pt x="188692" y="1214806"/>
                  </a:lnTo>
                  <a:lnTo>
                    <a:pt x="181737" y="1171702"/>
                  </a:lnTo>
                  <a:lnTo>
                    <a:pt x="181737" y="0"/>
                  </a:lnTo>
                  <a:lnTo>
                    <a:pt x="0" y="0"/>
                  </a:lnTo>
                  <a:close/>
                </a:path>
              </a:pathLst>
            </a:custGeom>
            <a:ln w="10795">
              <a:solidFill>
                <a:srgbClr val="C0CF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8755">
              <a:lnSpc>
                <a:spcPts val="1240"/>
              </a:lnSpc>
            </a:pPr>
            <a:r>
              <a:rPr>
                <a:solidFill>
                  <a:srgbClr val="FFFFFF"/>
                </a:solidFill>
              </a:rPr>
              <a:t>Bandi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per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il </a:t>
            </a:r>
            <a:r>
              <a:rPr spc="-10">
                <a:solidFill>
                  <a:srgbClr val="FFFFFF"/>
                </a:solidFill>
              </a:rPr>
              <a:t>sostegno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alla</a:t>
            </a:r>
            <a:r>
              <a:rPr spc="-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produzione</a:t>
            </a:r>
            <a:r>
              <a:rPr spc="-3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opere</a:t>
            </a:r>
            <a:r>
              <a:rPr spc="-1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cinematografiche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e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audiovisive -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Anno</a:t>
            </a:r>
            <a:r>
              <a:rPr spc="-20">
                <a:solidFill>
                  <a:srgbClr val="FFFFFF"/>
                </a:solidFill>
              </a:rPr>
              <a:t> 202</a:t>
            </a:r>
            <a:r>
              <a:rPr lang="it-IT" spc="-20">
                <a:solidFill>
                  <a:srgbClr val="FFFFFF"/>
                </a:solidFill>
              </a:rPr>
              <a:t>6</a:t>
            </a:r>
            <a:endParaRPr spc="-20">
              <a:solidFill>
                <a:srgbClr val="FFFFFF"/>
              </a:solidFill>
            </a:endParaRPr>
          </a:p>
          <a:p>
            <a:pPr marL="198755">
              <a:lnSpc>
                <a:spcPct val="100000"/>
              </a:lnSpc>
            </a:pPr>
            <a:r>
              <a:rPr>
                <a:solidFill>
                  <a:srgbClr val="FFFFFF"/>
                </a:solidFill>
              </a:rPr>
              <a:t>A cura</a:t>
            </a:r>
            <a:r>
              <a:rPr spc="-1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di</a:t>
            </a:r>
            <a:r>
              <a:rPr spc="-10">
                <a:solidFill>
                  <a:srgbClr val="FFFFFF"/>
                </a:solidFill>
              </a:rPr>
              <a:t> Emilia-Romagna</a:t>
            </a:r>
            <a:r>
              <a:rPr spc="-2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Film</a:t>
            </a:r>
            <a:r>
              <a:rPr spc="5">
                <a:solidFill>
                  <a:srgbClr val="FFFFFF"/>
                </a:solidFill>
              </a:rPr>
              <a:t> </a:t>
            </a:r>
            <a:r>
              <a:rPr spc="-10">
                <a:solidFill>
                  <a:srgbClr val="FFFFFF"/>
                </a:solidFill>
              </a:rPr>
              <a:t>Commission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9489185" y="6524650"/>
            <a:ext cx="227584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solidFill>
                  <a:schemeClr val="bg1"/>
                </a:solidFill>
                <a:latin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filmcom@regione.emilia-romagna.it</a:t>
            </a:r>
            <a:endParaRPr sz="12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116B1645-E20C-7C78-56B9-C78FF33330A7}"/>
              </a:ext>
            </a:extLst>
          </p:cNvPr>
          <p:cNvSpPr/>
          <p:nvPr/>
        </p:nvSpPr>
        <p:spPr>
          <a:xfrm rot="5400000">
            <a:off x="9081472" y="2955076"/>
            <a:ext cx="1140731" cy="560978"/>
          </a:xfrm>
          <a:custGeom>
            <a:avLst/>
            <a:gdLst/>
            <a:ahLst/>
            <a:cxnLst/>
            <a:rect l="l" t="t" r="r" b="b"/>
            <a:pathLst>
              <a:path w="727075" h="604519">
                <a:moveTo>
                  <a:pt x="445262" y="0"/>
                </a:moveTo>
                <a:lnTo>
                  <a:pt x="445262" y="120904"/>
                </a:lnTo>
                <a:lnTo>
                  <a:pt x="0" y="120904"/>
                </a:lnTo>
                <a:lnTo>
                  <a:pt x="0" y="483362"/>
                </a:lnTo>
                <a:lnTo>
                  <a:pt x="445262" y="483362"/>
                </a:lnTo>
                <a:lnTo>
                  <a:pt x="445262" y="604138"/>
                </a:lnTo>
                <a:lnTo>
                  <a:pt x="726693" y="302133"/>
                </a:lnTo>
                <a:lnTo>
                  <a:pt x="445262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 anchor="t"/>
          <a:lstStyle/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105"/>
              </a:spcBef>
            </a:pPr>
            <a:endParaRPr sz="2800">
              <a:latin typeface="Times New Roman"/>
              <a:cs typeface="Times New Roman"/>
            </a:endParaRPr>
          </a:p>
          <a:p>
            <a:pPr marL="344170">
              <a:lnSpc>
                <a:spcPts val="3195"/>
              </a:lnSpc>
            </a:pPr>
            <a:r>
              <a:rPr sz="2800" spc="-30">
                <a:solidFill>
                  <a:srgbClr val="FFFFFF"/>
                </a:solidFill>
                <a:latin typeface="Verdana"/>
                <a:cs typeface="Verdana"/>
              </a:rPr>
              <a:t>VARIAZIONI</a:t>
            </a:r>
            <a:endParaRPr sz="2800">
              <a:latin typeface="Verdana"/>
              <a:cs typeface="Verdana"/>
            </a:endParaRPr>
          </a:p>
          <a:p>
            <a:pPr marL="555625" indent="-211454">
              <a:lnSpc>
                <a:spcPts val="3025"/>
              </a:lnSpc>
              <a:buChar char="-"/>
              <a:tabLst>
                <a:tab pos="555625" algn="l"/>
              </a:tabLst>
            </a:pPr>
            <a:r>
              <a:rPr sz="2800" spc="-90">
                <a:solidFill>
                  <a:srgbClr val="FFFFFF"/>
                </a:solidFill>
                <a:latin typeface="Verdana"/>
                <a:cs typeface="Verdana"/>
              </a:rPr>
              <a:t>al</a:t>
            </a:r>
            <a:r>
              <a:rPr sz="2800" spc="-3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>
                <a:solidFill>
                  <a:srgbClr val="FFFFFF"/>
                </a:solidFill>
                <a:latin typeface="Verdana"/>
                <a:cs typeface="Verdana"/>
              </a:rPr>
              <a:t>progetto</a:t>
            </a:r>
            <a:endParaRPr sz="2800">
              <a:latin typeface="Verdana"/>
              <a:cs typeface="Verdana"/>
            </a:endParaRPr>
          </a:p>
          <a:p>
            <a:pPr marL="555625" indent="-211454">
              <a:lnSpc>
                <a:spcPts val="3190"/>
              </a:lnSpc>
              <a:buChar char="-"/>
              <a:tabLst>
                <a:tab pos="555625" algn="l"/>
              </a:tabLst>
            </a:pPr>
            <a:r>
              <a:rPr sz="2800" spc="-90">
                <a:solidFill>
                  <a:srgbClr val="FFFFFF"/>
                </a:solidFill>
                <a:latin typeface="Verdana"/>
                <a:cs typeface="Verdana"/>
              </a:rPr>
              <a:t>al</a:t>
            </a:r>
            <a:r>
              <a:rPr sz="2800" spc="-3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10">
                <a:solidFill>
                  <a:srgbClr val="FFFFFF"/>
                </a:solidFill>
                <a:latin typeface="Verdana"/>
                <a:cs typeface="Verdana"/>
              </a:rPr>
              <a:t>soggetto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63441" y="542036"/>
            <a:ext cx="8016875" cy="526986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303530">
              <a:lnSpc>
                <a:spcPts val="2160"/>
              </a:lnSpc>
              <a:spcBef>
                <a:spcPts val="375"/>
              </a:spcBef>
            </a:pPr>
            <a:r>
              <a:rPr sz="2000">
                <a:latin typeface="Verdana"/>
                <a:cs typeface="Verdana"/>
              </a:rPr>
              <a:t>Obbligo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ottenere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autorizzazione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40">
                <a:latin typeface="Verdana"/>
                <a:cs typeface="Verdana"/>
              </a:rPr>
              <a:t>alla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variazione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progetto </a:t>
            </a:r>
            <a:r>
              <a:rPr sz="2000" spc="-25">
                <a:latin typeface="Verdana"/>
                <a:cs typeface="Verdana"/>
              </a:rPr>
              <a:t>originario</a:t>
            </a:r>
            <a:r>
              <a:rPr sz="2000" spc="-2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caso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modifiche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55">
                <a:latin typeface="Verdana"/>
                <a:cs typeface="Verdana"/>
              </a:rPr>
              <a:t>variazioni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di: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30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 spc="45">
                <a:solidFill>
                  <a:srgbClr val="404040"/>
                </a:solidFill>
                <a:latin typeface="Verdana"/>
                <a:cs typeface="Verdana"/>
              </a:rPr>
              <a:t>compagine</a:t>
            </a:r>
            <a:r>
              <a:rPr sz="2000" spc="-17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societaria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>
                <a:solidFill>
                  <a:srgbClr val="404040"/>
                </a:solidFill>
                <a:latin typeface="Verdana"/>
                <a:cs typeface="Verdana"/>
              </a:rPr>
              <a:t>ruolo</a:t>
            </a:r>
            <a:r>
              <a:rPr sz="2000" spc="-15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dell’impresa</a:t>
            </a:r>
            <a:r>
              <a:rPr sz="2000" spc="-15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beneficiaria</a:t>
            </a:r>
            <a:r>
              <a:rPr sz="2000" spc="-15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rgbClr val="404040"/>
                </a:solidFill>
                <a:latin typeface="Verdana"/>
                <a:cs typeface="Verdana"/>
              </a:rPr>
              <a:t>del</a:t>
            </a:r>
            <a:r>
              <a:rPr sz="2000" spc="-11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progetto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referente</a:t>
            </a:r>
            <a:r>
              <a:rPr sz="2000" spc="-20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operativo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titolo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durata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regista</a:t>
            </a:r>
            <a:endParaRPr sz="2000">
              <a:latin typeface="Verdana"/>
              <a:cs typeface="Verdana"/>
            </a:endParaRPr>
          </a:p>
          <a:p>
            <a:pPr marL="277495" indent="-264795">
              <a:lnSpc>
                <a:spcPct val="100000"/>
              </a:lnSpc>
              <a:spcBef>
                <a:spcPts val="965"/>
              </a:spcBef>
              <a:buClr>
                <a:srgbClr val="99CA38"/>
              </a:buClr>
              <a:buFont typeface="Wingdings"/>
              <a:buChar char=""/>
              <a:tabLst>
                <a:tab pos="277495" algn="l"/>
              </a:tabLst>
            </a:pP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distributore</a:t>
            </a:r>
            <a:endParaRPr sz="2000">
              <a:latin typeface="Verdana"/>
              <a:cs typeface="Verdana"/>
            </a:endParaRPr>
          </a:p>
          <a:p>
            <a:pPr marL="195580" marR="10160" indent="-182880">
              <a:lnSpc>
                <a:spcPts val="2160"/>
              </a:lnSpc>
              <a:spcBef>
                <a:spcPts val="1230"/>
              </a:spcBef>
              <a:buClr>
                <a:srgbClr val="99CA38"/>
              </a:buClr>
              <a:buFont typeface="Wingdings"/>
              <a:buChar char=""/>
              <a:tabLst>
                <a:tab pos="195580" algn="l"/>
                <a:tab pos="277495" algn="l"/>
              </a:tabLst>
            </a:pP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	eventuale</a:t>
            </a:r>
            <a:r>
              <a:rPr sz="2000" spc="-12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rgbClr val="404040"/>
                </a:solidFill>
                <a:latin typeface="Verdana"/>
                <a:cs typeface="Verdana"/>
              </a:rPr>
              <a:t>adozione</a:t>
            </a:r>
            <a:r>
              <a:rPr sz="2000" spc="-14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rgbClr val="404040"/>
                </a:solidFill>
                <a:latin typeface="Verdana"/>
                <a:cs typeface="Verdana"/>
              </a:rPr>
              <a:t>di</a:t>
            </a:r>
            <a:r>
              <a:rPr sz="2000" spc="-12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75">
                <a:solidFill>
                  <a:srgbClr val="404040"/>
                </a:solidFill>
                <a:latin typeface="Verdana"/>
                <a:cs typeface="Verdana"/>
              </a:rPr>
              <a:t>un</a:t>
            </a:r>
            <a:r>
              <a:rPr sz="2000" spc="-11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rgbClr val="404040"/>
                </a:solidFill>
                <a:latin typeface="Verdana"/>
                <a:cs typeface="Verdana"/>
              </a:rPr>
              <a:t>protocollo</a:t>
            </a:r>
            <a:r>
              <a:rPr sz="2000" spc="-15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certificato</a:t>
            </a:r>
            <a:r>
              <a:rPr sz="2000" spc="-135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rgbClr val="404040"/>
                </a:solidFill>
                <a:latin typeface="Verdana"/>
                <a:cs typeface="Verdana"/>
              </a:rPr>
              <a:t>di</a:t>
            </a:r>
            <a:r>
              <a:rPr sz="2000" spc="-114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404040"/>
                </a:solidFill>
                <a:latin typeface="Verdana"/>
                <a:cs typeface="Verdana"/>
              </a:rPr>
              <a:t>sostenibilità ambientale.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ts val="2160"/>
              </a:lnSpc>
              <a:spcBef>
                <a:spcPts val="1200"/>
              </a:spcBef>
            </a:pPr>
            <a:r>
              <a:rPr sz="2000" spc="-110">
                <a:latin typeface="Verdana"/>
                <a:cs typeface="Verdana"/>
              </a:rPr>
              <a:t>NB: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richiesta</a:t>
            </a:r>
            <a:r>
              <a:rPr sz="2000" spc="-229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scritta</a:t>
            </a:r>
            <a:r>
              <a:rPr sz="2000" spc="-229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tramite</a:t>
            </a:r>
            <a:r>
              <a:rPr sz="2000" spc="-22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SFINGE</a:t>
            </a:r>
            <a:r>
              <a:rPr sz="2000" spc="-229">
                <a:latin typeface="Verdana"/>
                <a:cs typeface="Verdana"/>
              </a:rPr>
              <a:t> </a:t>
            </a:r>
            <a:r>
              <a:rPr sz="2000" spc="-130">
                <a:latin typeface="Verdana"/>
                <a:cs typeface="Verdana"/>
              </a:rPr>
              <a:t>2020,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adeguatamente </a:t>
            </a:r>
            <a:r>
              <a:rPr sz="2000">
                <a:latin typeface="Verdana"/>
                <a:cs typeface="Verdana"/>
              </a:rPr>
              <a:t>argomentata</a:t>
            </a:r>
            <a:r>
              <a:rPr sz="2000" spc="-2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200">
                <a:latin typeface="Verdana"/>
                <a:cs typeface="Verdana"/>
              </a:rPr>
              <a:t> </a:t>
            </a:r>
            <a:r>
              <a:rPr sz="2000" spc="-60">
                <a:latin typeface="Verdana"/>
                <a:cs typeface="Verdana"/>
              </a:rPr>
              <a:t>motivata,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sottoscritta</a:t>
            </a:r>
            <a:r>
              <a:rPr sz="2000" spc="-2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dal</a:t>
            </a:r>
            <a:r>
              <a:rPr sz="2000" spc="-22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legale</a:t>
            </a:r>
            <a:r>
              <a:rPr sz="2000" spc="-22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rappresentante </a:t>
            </a:r>
            <a:r>
              <a:rPr sz="2000" spc="-25">
                <a:latin typeface="Verdana"/>
                <a:cs typeface="Verdana"/>
              </a:rPr>
              <a:t>dell’impresa</a:t>
            </a:r>
            <a:r>
              <a:rPr sz="2000" spc="-240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beneficiaria.</a:t>
            </a:r>
            <a:r>
              <a:rPr sz="2000" spc="-20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Riscontro</a:t>
            </a:r>
            <a:r>
              <a:rPr sz="2000" spc="-229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entro</a:t>
            </a:r>
            <a:r>
              <a:rPr sz="2000" spc="-229">
                <a:latin typeface="Verdana"/>
                <a:cs typeface="Verdana"/>
              </a:rPr>
              <a:t> </a:t>
            </a:r>
            <a:r>
              <a:rPr sz="2000" spc="-270">
                <a:latin typeface="Verdana"/>
                <a:cs typeface="Verdana"/>
              </a:rPr>
              <a:t>14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 spc="105">
                <a:latin typeface="Verdana"/>
                <a:cs typeface="Verdana"/>
              </a:rPr>
              <a:t>gg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silenzio</a:t>
            </a:r>
            <a:r>
              <a:rPr sz="2000" spc="-22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assenso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10"/>
              </a:spcBef>
            </a:pPr>
            <a:endParaRPr sz="2800">
              <a:latin typeface="Times New Roman"/>
              <a:cs typeface="Times New Roman"/>
            </a:endParaRPr>
          </a:p>
          <a:p>
            <a:pPr marL="344170">
              <a:lnSpc>
                <a:spcPct val="100000"/>
              </a:lnSpc>
            </a:pPr>
            <a:r>
              <a:rPr sz="2800" spc="50">
                <a:solidFill>
                  <a:srgbClr val="FFFFFF"/>
                </a:solidFill>
                <a:latin typeface="Verdana"/>
                <a:cs typeface="Verdana"/>
              </a:rPr>
              <a:t>PROROGHE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85717" y="1830451"/>
            <a:ext cx="6597650" cy="605155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210820" indent="-201295">
              <a:lnSpc>
                <a:spcPts val="2280"/>
              </a:lnSpc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45">
                <a:latin typeface="Verdana"/>
                <a:cs typeface="Verdana"/>
              </a:rPr>
              <a:t>E’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possibile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richiedere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la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proroga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termine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la</a:t>
            </a:r>
            <a:endParaRPr sz="2000">
              <a:latin typeface="Verdana"/>
              <a:cs typeface="Verdana"/>
            </a:endParaRPr>
          </a:p>
          <a:p>
            <a:pPr marL="195580">
              <a:lnSpc>
                <a:spcPts val="2280"/>
              </a:lnSpc>
            </a:pPr>
            <a:r>
              <a:rPr sz="2000" err="1">
                <a:latin typeface="Verdana"/>
                <a:cs typeface="Verdana"/>
              </a:rPr>
              <a:t>conclusione</a:t>
            </a:r>
            <a:r>
              <a:rPr sz="2000" spc="-3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2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progetto</a:t>
            </a:r>
            <a:r>
              <a:rPr sz="2000" spc="-20">
                <a:latin typeface="Verdana"/>
                <a:cs typeface="Verdana"/>
              </a:rPr>
              <a:t> </a:t>
            </a:r>
            <a:r>
              <a:rPr sz="2000" spc="-155">
                <a:latin typeface="Verdana"/>
                <a:cs typeface="Verdana"/>
              </a:rPr>
              <a:t>(31/12/202</a:t>
            </a:r>
            <a:r>
              <a:rPr lang="it-IT" sz="2000" spc="-155">
                <a:latin typeface="Verdana"/>
                <a:cs typeface="Verdana"/>
              </a:rPr>
              <a:t>7</a:t>
            </a:r>
            <a:r>
              <a:rPr sz="2000" spc="-155">
                <a:latin typeface="Verdana"/>
                <a:cs typeface="Verdana"/>
              </a:rPr>
              <a:t>)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85717" y="2957906"/>
            <a:ext cx="7830184" cy="115443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95580" marR="5080" indent="-182880">
              <a:lnSpc>
                <a:spcPct val="90000"/>
              </a:lnSpc>
              <a:spcBef>
                <a:spcPts val="345"/>
              </a:spcBef>
              <a:buClr>
                <a:srgbClr val="99CA38"/>
              </a:buClr>
              <a:buFont typeface="Wingdings"/>
              <a:buChar char=""/>
              <a:tabLst>
                <a:tab pos="195580" algn="l"/>
                <a:tab pos="277495" algn="l"/>
              </a:tabLst>
            </a:pPr>
            <a:r>
              <a:rPr sz="2000">
                <a:latin typeface="Verdana"/>
                <a:cs typeface="Verdana"/>
              </a:rPr>
              <a:t>	La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richiesta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deve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essere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presentata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almeno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70">
                <a:latin typeface="Verdana"/>
                <a:cs typeface="Verdana"/>
              </a:rPr>
              <a:t>30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40">
                <a:latin typeface="Verdana"/>
                <a:cs typeface="Verdana"/>
              </a:rPr>
              <a:t>gg.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prima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del termine,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su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piattaforma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SFINGE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125">
                <a:latin typeface="Verdana"/>
                <a:cs typeface="Verdana"/>
              </a:rPr>
              <a:t>2020,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adeguatamente </a:t>
            </a:r>
            <a:r>
              <a:rPr sz="2000">
                <a:latin typeface="Verdana"/>
                <a:cs typeface="Verdana"/>
              </a:rPr>
              <a:t>argomentata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motivata,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sottoscritta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dal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legale </a:t>
            </a:r>
            <a:r>
              <a:rPr sz="2000">
                <a:latin typeface="Verdana"/>
                <a:cs typeface="Verdana"/>
              </a:rPr>
              <a:t>rappresentante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dell’impresa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beneficiaria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5717" y="4635246"/>
            <a:ext cx="6439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454" indent="-201295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>
                <a:latin typeface="Verdana"/>
                <a:cs typeface="Verdana"/>
              </a:rPr>
              <a:t>potrà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essere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concessa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75">
                <a:latin typeface="Verdana"/>
                <a:cs typeface="Verdana"/>
              </a:rPr>
              <a:t>un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periodo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massimo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di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079608" y="4652771"/>
            <a:ext cx="843280" cy="3111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2365"/>
              </a:lnSpc>
            </a:pPr>
            <a:r>
              <a:rPr sz="2000" spc="-85">
                <a:latin typeface="Verdana"/>
                <a:cs typeface="Verdana"/>
              </a:rPr>
              <a:t>6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mesi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65"/>
              </a:spcBef>
            </a:pPr>
            <a:endParaRPr sz="2800">
              <a:latin typeface="Times New Roman"/>
              <a:cs typeface="Times New Roman"/>
            </a:endParaRPr>
          </a:p>
          <a:p>
            <a:pPr marL="15875" algn="ctr">
              <a:lnSpc>
                <a:spcPts val="3190"/>
              </a:lnSpc>
              <a:spcBef>
                <a:spcPts val="5"/>
              </a:spcBef>
            </a:pPr>
            <a:r>
              <a:rPr sz="2800" spc="-60">
                <a:solidFill>
                  <a:srgbClr val="FFFFFF"/>
                </a:solidFill>
                <a:latin typeface="Verdana"/>
                <a:cs typeface="Verdana"/>
              </a:rPr>
              <a:t>MODALITA’</a:t>
            </a:r>
            <a:r>
              <a:rPr sz="2800" spc="-2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>
                <a:solidFill>
                  <a:srgbClr val="FFFFFF"/>
                </a:solidFill>
                <a:latin typeface="Verdana"/>
                <a:cs typeface="Verdana"/>
              </a:rPr>
              <a:t>DI</a:t>
            </a:r>
            <a:endParaRPr sz="2800">
              <a:latin typeface="Verdana"/>
              <a:cs typeface="Verdana"/>
            </a:endParaRPr>
          </a:p>
          <a:p>
            <a:pPr marL="15875" algn="ctr">
              <a:lnSpc>
                <a:spcPts val="3190"/>
              </a:lnSpc>
            </a:pPr>
            <a:r>
              <a:rPr sz="2800" spc="-10">
                <a:solidFill>
                  <a:srgbClr val="FFFFFF"/>
                </a:solidFill>
                <a:latin typeface="Verdana"/>
                <a:cs typeface="Verdana"/>
              </a:rPr>
              <a:t>LIQUIDAZIONE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>
              <a:latin typeface="Verdana"/>
              <a:cs typeface="Verdana"/>
            </a:endParaRPr>
          </a:p>
          <a:p>
            <a:pPr marL="414655">
              <a:lnSpc>
                <a:spcPts val="4240"/>
              </a:lnSpc>
            </a:pPr>
            <a:r>
              <a:rPr sz="3600" spc="-855">
                <a:solidFill>
                  <a:srgbClr val="FFFFFF"/>
                </a:solidFill>
                <a:latin typeface="Verdana"/>
                <a:cs typeface="Verdana"/>
              </a:rPr>
              <a:t>1.</a:t>
            </a:r>
            <a:r>
              <a:rPr sz="3600" spc="-49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ACCONTO</a:t>
            </a:r>
            <a:endParaRPr sz="3600">
              <a:latin typeface="Verdana"/>
              <a:cs typeface="Verdana"/>
            </a:endParaRPr>
          </a:p>
          <a:p>
            <a:pPr marL="17145" algn="ctr">
              <a:lnSpc>
                <a:spcPts val="2320"/>
              </a:lnSpc>
            </a:pPr>
            <a:r>
              <a:rPr sz="2000" spc="-30">
                <a:solidFill>
                  <a:srgbClr val="FFFFFF"/>
                </a:solidFill>
                <a:latin typeface="Verdana"/>
                <a:cs typeface="Verdana"/>
              </a:rPr>
              <a:t>(FACOLTATIVO)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11702" y="1924811"/>
            <a:ext cx="7688580" cy="772795"/>
          </a:xfrm>
          <a:custGeom>
            <a:avLst/>
            <a:gdLst/>
            <a:ahLst/>
            <a:cxnLst/>
            <a:rect l="l" t="t" r="r" b="b"/>
            <a:pathLst>
              <a:path w="7688580" h="772794">
                <a:moveTo>
                  <a:pt x="7688580" y="246888"/>
                </a:moveTo>
                <a:lnTo>
                  <a:pt x="7274052" y="246888"/>
                </a:lnTo>
                <a:lnTo>
                  <a:pt x="7274052" y="0"/>
                </a:lnTo>
                <a:lnTo>
                  <a:pt x="0" y="0"/>
                </a:lnTo>
                <a:lnTo>
                  <a:pt x="0" y="772668"/>
                </a:lnTo>
                <a:lnTo>
                  <a:pt x="7652004" y="772668"/>
                </a:lnTo>
                <a:lnTo>
                  <a:pt x="7652004" y="525780"/>
                </a:lnTo>
                <a:lnTo>
                  <a:pt x="7688580" y="525780"/>
                </a:lnTo>
                <a:lnTo>
                  <a:pt x="7688580" y="24688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11702" y="5402579"/>
            <a:ext cx="7734300" cy="279400"/>
          </a:xfrm>
          <a:custGeom>
            <a:avLst/>
            <a:gdLst/>
            <a:ahLst/>
            <a:cxnLst/>
            <a:rect l="l" t="t" r="r" b="b"/>
            <a:pathLst>
              <a:path w="7734300" h="279400">
                <a:moveTo>
                  <a:pt x="7734300" y="0"/>
                </a:moveTo>
                <a:lnTo>
                  <a:pt x="0" y="0"/>
                </a:lnTo>
                <a:lnTo>
                  <a:pt x="0" y="278892"/>
                </a:lnTo>
                <a:lnTo>
                  <a:pt x="7734300" y="278892"/>
                </a:lnTo>
                <a:lnTo>
                  <a:pt x="77343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99509" y="927396"/>
            <a:ext cx="6014085" cy="87884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239395" indent="-227329">
              <a:lnSpc>
                <a:spcPct val="100000"/>
              </a:lnSpc>
              <a:spcBef>
                <a:spcPts val="105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>
                <a:latin typeface="Verdana"/>
                <a:cs typeface="Verdana"/>
              </a:rPr>
              <a:t>Richiesta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acconto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-45">
                <a:latin typeface="Verdana"/>
                <a:cs typeface="Verdana"/>
              </a:rPr>
              <a:t>E’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POSSIBILE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RICHIEDERE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 u="sng" spc="1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UN</a:t>
            </a:r>
            <a:r>
              <a:rPr sz="2000" u="sng" spc="-13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SOLO</a:t>
            </a:r>
            <a:r>
              <a:rPr sz="2000" u="sng" spc="-17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000" u="sng" spc="4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ACCONTO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11702" y="1906651"/>
            <a:ext cx="7274559" cy="2997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 err="1">
                <a:latin typeface="Verdana"/>
                <a:cs typeface="Verdana"/>
              </a:rPr>
              <a:t>fino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alla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concorrenza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della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parte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dirty="0" err="1">
                <a:latin typeface="Verdana"/>
                <a:cs typeface="Verdana"/>
              </a:rPr>
              <a:t>contributo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spc="-45" dirty="0" err="1">
                <a:latin typeface="Verdana"/>
                <a:cs typeface="Verdana"/>
              </a:rPr>
              <a:t>relativa</a:t>
            </a:r>
            <a:r>
              <a:rPr sz="1800" spc="-95" dirty="0">
                <a:latin typeface="Verdana"/>
                <a:cs typeface="Verdana"/>
              </a:rPr>
              <a:t> </a:t>
            </a:r>
            <a:r>
              <a:rPr sz="1800" spc="-45" dirty="0">
                <a:latin typeface="Verdana"/>
                <a:cs typeface="Verdana"/>
              </a:rPr>
              <a:t>alla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prima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11702" y="2153539"/>
            <a:ext cx="7688580" cy="2997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30">
                <a:latin typeface="Verdana"/>
                <a:cs typeface="Verdana"/>
              </a:rPr>
              <a:t>annualità,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proporzione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alle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differenti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tipologie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spese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sostenute,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11702" y="2400427"/>
            <a:ext cx="7688580" cy="2997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>
                <a:latin typeface="Verdana"/>
                <a:cs typeface="Verdana"/>
              </a:rPr>
              <a:t>per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65">
                <a:latin typeface="Verdana"/>
                <a:cs typeface="Verdana"/>
              </a:rPr>
              <a:t>un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primo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stato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avanzamento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delle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attività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realizzate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alla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data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11702" y="2697479"/>
            <a:ext cx="1521460" cy="2470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ts val="1864"/>
              </a:lnSpc>
            </a:pPr>
            <a:r>
              <a:rPr sz="1800" dirty="0">
                <a:latin typeface="Verdana"/>
                <a:cs typeface="Verdana"/>
              </a:rPr>
              <a:t>del</a:t>
            </a:r>
            <a:r>
              <a:rPr sz="1800" spc="-120" dirty="0">
                <a:latin typeface="Verdana"/>
                <a:cs typeface="Verdana"/>
              </a:rPr>
              <a:t> </a:t>
            </a:r>
            <a:r>
              <a:rPr sz="1800" spc="-220" dirty="0">
                <a:latin typeface="Verdana"/>
                <a:cs typeface="Verdana"/>
              </a:rPr>
              <a:t>31/12/202</a:t>
            </a:r>
            <a:r>
              <a:rPr lang="it-IT" sz="1800" spc="-220" dirty="0">
                <a:latin typeface="Verdana"/>
                <a:cs typeface="Verdana"/>
              </a:rPr>
              <a:t>6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08270" y="2647315"/>
            <a:ext cx="6102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95">
                <a:latin typeface="Verdana"/>
                <a:cs typeface="Verdana"/>
              </a:rPr>
              <a:t>,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supportato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apposita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relazione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attestazione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delle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99509" y="2894203"/>
            <a:ext cx="718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5">
                <a:latin typeface="Verdana"/>
                <a:cs typeface="Verdana"/>
              </a:rPr>
              <a:t>spese.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99509" y="3293745"/>
            <a:ext cx="7703184" cy="7937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>
                <a:latin typeface="Verdana"/>
                <a:cs typeface="Verdana"/>
              </a:rPr>
              <a:t>Per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progetti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45">
                <a:latin typeface="Verdana"/>
                <a:cs typeface="Verdana"/>
              </a:rPr>
              <a:t>valere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sulla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Sezione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170">
                <a:latin typeface="Verdana"/>
                <a:cs typeface="Verdana"/>
              </a:rPr>
              <a:t>A),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tale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acconto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55">
                <a:latin typeface="Verdana"/>
                <a:cs typeface="Verdana"/>
              </a:rPr>
              <a:t>sarà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calcolato </a:t>
            </a:r>
            <a:r>
              <a:rPr sz="1800" spc="-30">
                <a:latin typeface="Verdana"/>
                <a:cs typeface="Verdana"/>
              </a:rPr>
              <a:t>(anziché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in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proporzione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alle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diverse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tipologie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 spc="-65">
                <a:latin typeface="Verdana"/>
                <a:cs typeface="Verdana"/>
              </a:rPr>
              <a:t>spesa)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riconoscendo </a:t>
            </a:r>
            <a:r>
              <a:rPr sz="1800" spc="-35">
                <a:latin typeface="Verdana"/>
                <a:cs typeface="Verdana"/>
              </a:rPr>
              <a:t>il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04">
                <a:latin typeface="Verdana"/>
                <a:cs typeface="Verdana"/>
              </a:rPr>
              <a:t>30%</a:t>
            </a:r>
            <a:r>
              <a:rPr sz="1800" spc="-16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delle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spese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sostenute</a:t>
            </a:r>
            <a:r>
              <a:rPr sz="1800" spc="-175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55">
                <a:latin typeface="Verdana"/>
                <a:cs typeface="Verdana"/>
              </a:rPr>
              <a:t>non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potrà</a:t>
            </a:r>
            <a:r>
              <a:rPr sz="1800" spc="-15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superare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i</a:t>
            </a:r>
            <a:r>
              <a:rPr sz="1800" spc="-145">
                <a:latin typeface="Verdana"/>
                <a:cs typeface="Verdana"/>
              </a:rPr>
              <a:t> </a:t>
            </a:r>
            <a:r>
              <a:rPr sz="1800" spc="-130">
                <a:latin typeface="Verdana"/>
                <a:cs typeface="Verdana"/>
              </a:rPr>
              <a:t>150.000</a:t>
            </a:r>
            <a:r>
              <a:rPr sz="1800" spc="-150">
                <a:latin typeface="Verdana"/>
                <a:cs typeface="Verdana"/>
              </a:rPr>
              <a:t> </a:t>
            </a:r>
            <a:r>
              <a:rPr sz="1800" spc="-20">
                <a:latin typeface="Verdana"/>
                <a:cs typeface="Verdana"/>
              </a:rPr>
              <a:t>euro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99509" y="4586478"/>
            <a:ext cx="1060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>
                <a:latin typeface="Verdana"/>
                <a:cs typeface="Verdana"/>
              </a:rPr>
              <a:t>Modalità: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08982" y="4604003"/>
            <a:ext cx="3522979" cy="279400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ts val="2120"/>
              </a:lnSpc>
            </a:pPr>
            <a:r>
              <a:rPr sz="1800" spc="-45" dirty="0">
                <a:latin typeface="Verdana"/>
                <a:cs typeface="Verdana"/>
              </a:rPr>
              <a:t>SFINGE</a:t>
            </a:r>
            <a:r>
              <a:rPr sz="1800" spc="-195" dirty="0">
                <a:latin typeface="Verdana"/>
                <a:cs typeface="Verdana"/>
              </a:rPr>
              <a:t> </a:t>
            </a:r>
            <a:r>
              <a:rPr sz="1800" spc="-120" dirty="0">
                <a:latin typeface="Verdana"/>
                <a:cs typeface="Verdana"/>
              </a:rPr>
              <a:t>2020,</a:t>
            </a:r>
            <a:r>
              <a:rPr sz="1800" spc="-195" dirty="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entro</a:t>
            </a:r>
            <a:r>
              <a:rPr sz="1800" spc="-204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il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195" dirty="0">
                <a:latin typeface="Verdana"/>
                <a:cs typeface="Verdana"/>
              </a:rPr>
              <a:t>31/01/202</a:t>
            </a:r>
            <a:r>
              <a:rPr lang="it-IT" sz="1800" spc="-195" dirty="0">
                <a:latin typeface="Verdana"/>
                <a:cs typeface="Verdana"/>
              </a:rPr>
              <a:t>7</a:t>
            </a:r>
            <a:endParaRPr sz="18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11702" y="5385003"/>
            <a:ext cx="7734300" cy="2997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Verdana"/>
                <a:cs typeface="Verdana"/>
              </a:rPr>
              <a:t>Si</a:t>
            </a:r>
            <a:r>
              <a:rPr sz="1800" spc="-175" dirty="0">
                <a:latin typeface="Verdana"/>
                <a:cs typeface="Verdana"/>
              </a:rPr>
              <a:t> </a:t>
            </a:r>
            <a:r>
              <a:rPr sz="1800" err="1">
                <a:latin typeface="Verdana"/>
                <a:cs typeface="Verdana"/>
              </a:rPr>
              <a:t>comunicherà</a:t>
            </a:r>
            <a:r>
              <a:rPr sz="1800" spc="-190" dirty="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su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SFINGE</a:t>
            </a:r>
            <a:r>
              <a:rPr sz="1800" spc="-204" dirty="0">
                <a:latin typeface="Verdana"/>
                <a:cs typeface="Verdana"/>
              </a:rPr>
              <a:t> </a:t>
            </a:r>
            <a:r>
              <a:rPr sz="1800" spc="-65" dirty="0">
                <a:latin typeface="Verdana"/>
                <a:cs typeface="Verdana"/>
              </a:rPr>
              <a:t>2020</a:t>
            </a:r>
            <a:r>
              <a:rPr sz="1800" spc="-200" dirty="0">
                <a:latin typeface="Verdana"/>
                <a:cs typeface="Verdana"/>
              </a:rPr>
              <a:t> </a:t>
            </a:r>
            <a:r>
              <a:rPr sz="1800" spc="-40" dirty="0">
                <a:latin typeface="Verdana"/>
                <a:cs typeface="Verdana"/>
              </a:rPr>
              <a:t>la</a:t>
            </a:r>
            <a:r>
              <a:rPr sz="1800" spc="-17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data</a:t>
            </a:r>
            <a:r>
              <a:rPr sz="1800" spc="-19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da</a:t>
            </a:r>
            <a:r>
              <a:rPr sz="1800" spc="-200" dirty="0">
                <a:latin typeface="Verdana"/>
                <a:cs typeface="Verdana"/>
              </a:rPr>
              <a:t> </a:t>
            </a:r>
            <a:r>
              <a:rPr sz="1800" spc="-30" err="1">
                <a:latin typeface="Verdana"/>
                <a:cs typeface="Verdana"/>
              </a:rPr>
              <a:t>partire</a:t>
            </a:r>
            <a:r>
              <a:rPr sz="1800" spc="-195" dirty="0">
                <a:latin typeface="Verdana"/>
                <a:cs typeface="Verdana"/>
              </a:rPr>
              <a:t> </a:t>
            </a:r>
            <a:r>
              <a:rPr sz="1800" spc="-20" err="1">
                <a:latin typeface="Verdana"/>
                <a:cs typeface="Verdana"/>
              </a:rPr>
              <a:t>dalla</a:t>
            </a:r>
            <a:r>
              <a:rPr sz="1800" spc="-20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quale</a:t>
            </a:r>
            <a:r>
              <a:rPr sz="1800" spc="-195" dirty="0">
                <a:latin typeface="Verdana"/>
                <a:cs typeface="Verdana"/>
              </a:rPr>
              <a:t> </a:t>
            </a:r>
            <a:r>
              <a:rPr sz="1800" spc="-65" err="1">
                <a:latin typeface="Verdana"/>
                <a:cs typeface="Verdana"/>
              </a:rPr>
              <a:t>si</a:t>
            </a:r>
            <a:r>
              <a:rPr sz="1800" spc="-165" dirty="0">
                <a:latin typeface="Verdana"/>
                <a:cs typeface="Verdana"/>
              </a:rPr>
              <a:t> </a:t>
            </a:r>
            <a:r>
              <a:rPr sz="1800" spc="-10" err="1">
                <a:latin typeface="Verdana"/>
                <a:cs typeface="Verdana"/>
              </a:rPr>
              <a:t>potrà</a:t>
            </a:r>
            <a:endParaRPr sz="1800" err="1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11702" y="5681471"/>
            <a:ext cx="2201545" cy="2470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70"/>
              </a:lnSpc>
            </a:pPr>
            <a:r>
              <a:rPr sz="1800" spc="-10">
                <a:latin typeface="Verdana"/>
                <a:cs typeface="Verdana"/>
              </a:rPr>
              <a:t>richiedere</a:t>
            </a:r>
            <a:r>
              <a:rPr sz="1800" spc="-2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l’acconto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65"/>
              </a:spcBef>
            </a:pPr>
            <a:endParaRPr sz="2800">
              <a:latin typeface="Times New Roman"/>
              <a:cs typeface="Times New Roman"/>
            </a:endParaRPr>
          </a:p>
          <a:p>
            <a:pPr marL="344170">
              <a:lnSpc>
                <a:spcPts val="3190"/>
              </a:lnSpc>
              <a:spcBef>
                <a:spcPts val="5"/>
              </a:spcBef>
            </a:pPr>
            <a:r>
              <a:rPr sz="2800" spc="-60">
                <a:solidFill>
                  <a:srgbClr val="FFFFFF"/>
                </a:solidFill>
                <a:latin typeface="Verdana"/>
                <a:cs typeface="Verdana"/>
              </a:rPr>
              <a:t>MODALITA’</a:t>
            </a:r>
            <a:r>
              <a:rPr sz="2800" spc="-2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800" spc="-25">
                <a:solidFill>
                  <a:srgbClr val="FFFFFF"/>
                </a:solidFill>
                <a:latin typeface="Verdana"/>
                <a:cs typeface="Verdana"/>
              </a:rPr>
              <a:t>DI</a:t>
            </a:r>
            <a:endParaRPr sz="2800">
              <a:latin typeface="Verdana"/>
              <a:cs typeface="Verdana"/>
            </a:endParaRPr>
          </a:p>
          <a:p>
            <a:pPr marL="344170">
              <a:lnSpc>
                <a:spcPts val="3190"/>
              </a:lnSpc>
            </a:pPr>
            <a:r>
              <a:rPr sz="2800" spc="-10">
                <a:solidFill>
                  <a:srgbClr val="FFFFFF"/>
                </a:solidFill>
                <a:latin typeface="Verdana"/>
                <a:cs typeface="Verdana"/>
              </a:rPr>
              <a:t>LIQUIDAZIONE</a:t>
            </a:r>
            <a:endParaRPr sz="2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>
              <a:latin typeface="Verdana"/>
              <a:cs typeface="Verdana"/>
            </a:endParaRPr>
          </a:p>
          <a:p>
            <a:pPr marL="344170">
              <a:lnSpc>
                <a:spcPts val="4240"/>
              </a:lnSpc>
            </a:pPr>
            <a:r>
              <a:rPr sz="3600" spc="-65">
                <a:solidFill>
                  <a:srgbClr val="FFFFFF"/>
                </a:solidFill>
                <a:latin typeface="Verdana"/>
                <a:cs typeface="Verdana"/>
              </a:rPr>
              <a:t>2.</a:t>
            </a:r>
            <a:r>
              <a:rPr sz="2000" spc="-65">
                <a:solidFill>
                  <a:srgbClr val="FFFFFF"/>
                </a:solidFill>
                <a:latin typeface="Verdana"/>
                <a:cs typeface="Verdana"/>
              </a:rPr>
              <a:t>RENDICONTAZIONE</a:t>
            </a:r>
            <a:endParaRPr sz="2000">
              <a:latin typeface="Verdana"/>
              <a:cs typeface="Verdana"/>
            </a:endParaRPr>
          </a:p>
          <a:p>
            <a:pPr marL="344170">
              <a:lnSpc>
                <a:spcPts val="2320"/>
              </a:lnSpc>
            </a:pPr>
            <a:r>
              <a:rPr sz="200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31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rgbClr val="FFFFFF"/>
                </a:solidFill>
                <a:latin typeface="Verdana"/>
                <a:cs typeface="Verdana"/>
              </a:rPr>
              <a:t>SALDO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92422" y="1334770"/>
            <a:ext cx="7489190" cy="2193549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239395" indent="-226695">
              <a:lnSpc>
                <a:spcPts val="2280"/>
              </a:lnSpc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 err="1">
                <a:latin typeface="Verdana"/>
                <a:cs typeface="Verdana"/>
              </a:rPr>
              <a:t>Richiesta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100" err="1">
                <a:latin typeface="Verdana"/>
                <a:cs typeface="Verdana"/>
              </a:rPr>
              <a:t>saldo</a:t>
            </a:r>
            <a:r>
              <a:rPr sz="2000" spc="-100">
                <a:latin typeface="Verdana"/>
                <a:cs typeface="Verdana"/>
              </a:rPr>
              <a:t>: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termine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ultimo</a:t>
            </a:r>
            <a:r>
              <a:rPr sz="2000" spc="-220">
                <a:latin typeface="Verdana"/>
                <a:cs typeface="Verdana"/>
              </a:rPr>
              <a:t> </a:t>
            </a:r>
            <a:r>
              <a:rPr sz="2000" spc="-240">
                <a:latin typeface="Verdana"/>
                <a:cs typeface="Verdana"/>
              </a:rPr>
              <a:t>31/01/2027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-95">
                <a:latin typeface="Verdana"/>
                <a:cs typeface="Verdana"/>
              </a:rPr>
              <a:t>(salvo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proroghe</a:t>
            </a:r>
            <a:r>
              <a:rPr sz="2000" spc="-10">
                <a:latin typeface="Verdana"/>
                <a:cs typeface="Verdana"/>
              </a:rPr>
              <a:t>,</a:t>
            </a:r>
            <a:endParaRPr sz="2000">
              <a:latin typeface="Verdana"/>
              <a:cs typeface="Verdana"/>
            </a:endParaRPr>
          </a:p>
          <a:p>
            <a:pPr marL="194945">
              <a:lnSpc>
                <a:spcPts val="2280"/>
              </a:lnSpc>
            </a:pPr>
            <a:r>
              <a:rPr sz="2000" err="1">
                <a:latin typeface="Verdana"/>
                <a:cs typeface="Verdana"/>
              </a:rPr>
              <a:t>altrimenti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massimo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entro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il</a:t>
            </a:r>
            <a:r>
              <a:rPr sz="2000" spc="-110">
                <a:latin typeface="Verdana"/>
                <a:cs typeface="Verdana"/>
              </a:rPr>
              <a:t> 31/07/2027)</a:t>
            </a:r>
            <a:endParaRPr sz="2000">
              <a:latin typeface="Verdana"/>
              <a:cs typeface="Verdana"/>
            </a:endParaRPr>
          </a:p>
          <a:p>
            <a:pPr marL="239395" indent="-2266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 err="1">
                <a:latin typeface="Verdana"/>
                <a:cs typeface="Verdana"/>
              </a:rPr>
              <a:t>Piattaforma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SFINGE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2020</a:t>
            </a:r>
            <a:endParaRPr sz="2000">
              <a:latin typeface="Verdana"/>
              <a:cs typeface="Verdana"/>
            </a:endParaRPr>
          </a:p>
          <a:p>
            <a:pPr marL="239395" indent="-2266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 err="1">
                <a:latin typeface="Verdana"/>
                <a:cs typeface="Verdana"/>
              </a:rPr>
              <a:t>Caricamento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20" err="1">
                <a:latin typeface="Verdana"/>
                <a:cs typeface="Verdana"/>
              </a:rPr>
              <a:t>giustificativi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spesa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ed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allegati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150">
                <a:latin typeface="Verdana"/>
                <a:cs typeface="Verdana"/>
              </a:rPr>
              <a:t>(art.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350">
                <a:latin typeface="Verdana"/>
                <a:cs typeface="Verdana"/>
              </a:rPr>
              <a:t>17)</a:t>
            </a:r>
            <a:endParaRPr sz="2000">
              <a:latin typeface="Verdana"/>
              <a:cs typeface="Verdana"/>
            </a:endParaRPr>
          </a:p>
          <a:p>
            <a:pPr marL="239395" indent="-226695">
              <a:lnSpc>
                <a:spcPts val="228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 spc="-45">
                <a:latin typeface="Verdana"/>
                <a:cs typeface="Verdana"/>
              </a:rPr>
              <a:t>TRASMISSIONE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copia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campione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foto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mezzo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posta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o</a:t>
            </a:r>
            <a:endParaRPr sz="2000">
              <a:latin typeface="Verdana"/>
              <a:cs typeface="Verdana"/>
            </a:endParaRPr>
          </a:p>
          <a:p>
            <a:pPr marL="194945">
              <a:lnSpc>
                <a:spcPts val="2280"/>
              </a:lnSpc>
            </a:pPr>
            <a:r>
              <a:rPr sz="2000" spc="-20" err="1">
                <a:latin typeface="Verdana"/>
                <a:cs typeface="Verdana"/>
              </a:rPr>
              <a:t>corriere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 spc="55">
                <a:latin typeface="Verdana"/>
                <a:cs typeface="Verdana"/>
              </a:rPr>
              <a:t>con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lettera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40" err="1">
                <a:latin typeface="Verdana"/>
                <a:cs typeface="Verdana"/>
              </a:rPr>
              <a:t>accompagnamento</a:t>
            </a:r>
            <a:endParaRPr sz="2000" err="1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2422" y="4022217"/>
            <a:ext cx="7706995" cy="104076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94945" marR="5080" indent="-185420">
              <a:lnSpc>
                <a:spcPct val="90000"/>
              </a:lnSpc>
              <a:spcBef>
                <a:spcPts val="315"/>
              </a:spcBef>
              <a:buClr>
                <a:srgbClr val="99CA38"/>
              </a:buClr>
              <a:buSzPct val="94444"/>
              <a:buFont typeface="Wingdings"/>
              <a:buChar char=""/>
              <a:tabLst>
                <a:tab pos="194945" algn="l"/>
                <a:tab pos="213995" algn="l"/>
              </a:tabLst>
            </a:pPr>
            <a:r>
              <a:rPr sz="1800" spc="-140">
                <a:solidFill>
                  <a:srgbClr val="585858"/>
                </a:solidFill>
                <a:latin typeface="Verdana"/>
                <a:cs typeface="Verdana"/>
              </a:rPr>
              <a:t>	Il</a:t>
            </a:r>
            <a:r>
              <a:rPr sz="1800" spc="-7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60">
                <a:solidFill>
                  <a:srgbClr val="585858"/>
                </a:solidFill>
                <a:latin typeface="Verdana"/>
                <a:cs typeface="Verdana"/>
              </a:rPr>
              <a:t>Servizio</a:t>
            </a:r>
            <a:r>
              <a:rPr sz="1800" spc="-5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competente</a:t>
            </a:r>
            <a:r>
              <a:rPr sz="1800" spc="-9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30">
                <a:solidFill>
                  <a:srgbClr val="585858"/>
                </a:solidFill>
                <a:latin typeface="Verdana"/>
                <a:cs typeface="Verdana"/>
              </a:rPr>
              <a:t>provvederà</a:t>
            </a:r>
            <a:r>
              <a:rPr sz="1800" spc="-8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25">
                <a:solidFill>
                  <a:srgbClr val="585858"/>
                </a:solidFill>
                <a:latin typeface="Verdana"/>
                <a:cs typeface="Verdana"/>
              </a:rPr>
              <a:t>all’esame</a:t>
            </a:r>
            <a:r>
              <a:rPr sz="1800" spc="-5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della</a:t>
            </a:r>
            <a:r>
              <a:rPr sz="1800" spc="-6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rendicontazione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e</a:t>
            </a:r>
            <a:r>
              <a:rPr sz="1800" spc="-12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45">
                <a:solidFill>
                  <a:srgbClr val="585858"/>
                </a:solidFill>
                <a:latin typeface="Verdana"/>
                <a:cs typeface="Verdana"/>
              </a:rPr>
              <a:t>alla</a:t>
            </a:r>
            <a:r>
              <a:rPr sz="1800" spc="-10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liquidazione</a:t>
            </a:r>
            <a:r>
              <a:rPr sz="1800" spc="-9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del</a:t>
            </a:r>
            <a:r>
              <a:rPr sz="1800" spc="-13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contributo</a:t>
            </a:r>
            <a:r>
              <a:rPr sz="1800" spc="-114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entro</a:t>
            </a:r>
            <a:r>
              <a:rPr sz="1800" spc="-18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90</a:t>
            </a:r>
            <a:r>
              <a:rPr sz="1800" spc="-180"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giorni</a:t>
            </a:r>
            <a:r>
              <a:rPr sz="1800" spc="-18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20">
                <a:solidFill>
                  <a:srgbClr val="585858"/>
                </a:solidFill>
                <a:latin typeface="Verdana"/>
                <a:cs typeface="Verdana"/>
              </a:rPr>
              <a:t>dalla</a:t>
            </a:r>
            <a:r>
              <a:rPr sz="1800" spc="-10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ricezione</a:t>
            </a:r>
            <a:r>
              <a:rPr sz="1800" spc="-11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25">
                <a:solidFill>
                  <a:srgbClr val="585858"/>
                </a:solidFill>
                <a:latin typeface="Verdana"/>
                <a:cs typeface="Verdana"/>
              </a:rPr>
              <a:t>del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rendiconto,</a:t>
            </a:r>
            <a:r>
              <a:rPr sz="1800" spc="-8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55">
                <a:solidFill>
                  <a:srgbClr val="585858"/>
                </a:solidFill>
                <a:latin typeface="Verdana"/>
                <a:cs typeface="Verdana"/>
              </a:rPr>
              <a:t>salvo</a:t>
            </a:r>
            <a:r>
              <a:rPr sz="1800" spc="-9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35">
                <a:solidFill>
                  <a:srgbClr val="585858"/>
                </a:solidFill>
                <a:latin typeface="Verdana"/>
                <a:cs typeface="Verdana"/>
              </a:rPr>
              <a:t>i</a:t>
            </a:r>
            <a:r>
              <a:rPr sz="1800" spc="-9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35">
                <a:solidFill>
                  <a:srgbClr val="585858"/>
                </a:solidFill>
                <a:latin typeface="Verdana"/>
                <a:cs typeface="Verdana"/>
              </a:rPr>
              <a:t>casi</a:t>
            </a:r>
            <a:r>
              <a:rPr sz="1800" spc="-8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di</a:t>
            </a:r>
            <a:r>
              <a:rPr sz="1800" spc="-9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interruzione</a:t>
            </a:r>
            <a:r>
              <a:rPr sz="1800" spc="-8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del</a:t>
            </a:r>
            <a:r>
              <a:rPr sz="1800" spc="-9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procedimento</a:t>
            </a:r>
            <a:r>
              <a:rPr sz="1800" spc="-10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derivanti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da</a:t>
            </a:r>
            <a:r>
              <a:rPr sz="1800" spc="-12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20">
                <a:solidFill>
                  <a:srgbClr val="585858"/>
                </a:solidFill>
                <a:latin typeface="Verdana"/>
                <a:cs typeface="Verdana"/>
              </a:rPr>
              <a:t>eventuali</a:t>
            </a:r>
            <a:r>
              <a:rPr sz="1800" spc="-114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20">
                <a:solidFill>
                  <a:srgbClr val="585858"/>
                </a:solidFill>
                <a:latin typeface="Verdana"/>
                <a:cs typeface="Verdana"/>
              </a:rPr>
              <a:t>richieste</a:t>
            </a:r>
            <a:r>
              <a:rPr sz="1800" spc="-110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>
                <a:solidFill>
                  <a:srgbClr val="585858"/>
                </a:solidFill>
                <a:latin typeface="Verdana"/>
                <a:cs typeface="Verdana"/>
              </a:rPr>
              <a:t>di</a:t>
            </a:r>
            <a:r>
              <a:rPr sz="1800" spc="-105">
                <a:solidFill>
                  <a:srgbClr val="585858"/>
                </a:solidFill>
                <a:latin typeface="Verdana"/>
                <a:cs typeface="Verdana"/>
              </a:rPr>
              <a:t> </a:t>
            </a:r>
            <a:r>
              <a:rPr sz="1800" spc="-10">
                <a:solidFill>
                  <a:srgbClr val="585858"/>
                </a:solidFill>
                <a:latin typeface="Verdana"/>
                <a:cs typeface="Verdana"/>
              </a:rPr>
              <a:t>integrazione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595971" y="220059"/>
            <a:ext cx="7849234" cy="4230004"/>
          </a:xfrm>
          <a:prstGeom prst="rect">
            <a:avLst/>
          </a:prstGeom>
        </p:spPr>
        <p:txBody>
          <a:bodyPr vert="horz" wrap="square" lIns="0" tIns="43815" rIns="0" bIns="0" rtlCol="0" anchor="t">
            <a:spAutoFit/>
          </a:bodyPr>
          <a:lstStyle/>
          <a:p>
            <a:pPr marL="194945" marR="250825" indent="-182880" algn="just">
              <a:lnSpc>
                <a:spcPct val="90000"/>
              </a:lnSpc>
              <a:spcBef>
                <a:spcPts val="34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194945" algn="l"/>
                <a:tab pos="238760" algn="l"/>
              </a:tabLst>
            </a:pPr>
            <a:r>
              <a:t>	</a:t>
            </a:r>
            <a:r>
              <a:rPr sz="2000" spc="-30" err="1">
                <a:solidFill>
                  <a:schemeClr val="tx1"/>
                </a:solidFill>
                <a:latin typeface="Verdana"/>
                <a:cs typeface="Verdana"/>
              </a:rPr>
              <a:t>Qualora</a:t>
            </a:r>
            <a:r>
              <a:rPr sz="2000" spc="-14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14">
                <a:solidFill>
                  <a:schemeClr val="tx1"/>
                </a:solidFill>
                <a:latin typeface="Verdana"/>
                <a:cs typeface="Verdana"/>
              </a:rPr>
              <a:t>il</a:t>
            </a:r>
            <a:r>
              <a:rPr sz="2000" spc="-6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rendiconto</a:t>
            </a:r>
            <a:r>
              <a:rPr sz="2000" spc="-13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5">
                <a:solidFill>
                  <a:schemeClr val="tx1"/>
                </a:solidFill>
                <a:latin typeface="Verdana"/>
                <a:cs typeface="Verdana"/>
              </a:rPr>
              <a:t>delle</a:t>
            </a:r>
            <a:r>
              <a:rPr sz="2000" spc="-13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60" err="1">
                <a:solidFill>
                  <a:schemeClr val="tx1"/>
                </a:solidFill>
                <a:latin typeface="Verdana"/>
                <a:cs typeface="Verdana"/>
              </a:rPr>
              <a:t>spese</a:t>
            </a:r>
            <a:r>
              <a:rPr sz="2000" spc="-114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5" err="1">
                <a:solidFill>
                  <a:schemeClr val="tx1"/>
                </a:solidFill>
                <a:latin typeface="Verdana"/>
                <a:cs typeface="Verdana"/>
              </a:rPr>
              <a:t>ammissibili</a:t>
            </a:r>
            <a:r>
              <a:rPr sz="2000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50" err="1">
                <a:solidFill>
                  <a:schemeClr val="tx1"/>
                </a:solidFill>
                <a:latin typeface="Verdana"/>
                <a:cs typeface="Verdana"/>
              </a:rPr>
              <a:t>risulti</a:t>
            </a:r>
            <a:r>
              <a:rPr sz="2000" spc="-1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inferiore</a:t>
            </a:r>
            <a:r>
              <a:rPr sz="2000" spc="-10">
                <a:solidFill>
                  <a:schemeClr val="tx1"/>
                </a:solidFill>
                <a:latin typeface="Verdana"/>
                <a:cs typeface="Verdana"/>
              </a:rPr>
              <a:t> in</a:t>
            </a:r>
            <a:r>
              <a:rPr sz="2000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0" err="1">
                <a:solidFill>
                  <a:schemeClr val="tx1"/>
                </a:solidFill>
                <a:latin typeface="Verdana"/>
                <a:cs typeface="Verdana"/>
              </a:rPr>
              <a:t>misura</a:t>
            </a:r>
            <a:r>
              <a:rPr sz="2000" spc="-14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60">
                <a:solidFill>
                  <a:schemeClr val="tx1"/>
                </a:solidFill>
                <a:latin typeface="Verdana"/>
                <a:cs typeface="Verdana"/>
              </a:rPr>
              <a:t>tale</a:t>
            </a:r>
            <a:r>
              <a:rPr sz="2000" spc="-114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0">
                <a:solidFill>
                  <a:schemeClr val="tx1"/>
                </a:solidFill>
                <a:latin typeface="Verdana"/>
                <a:cs typeface="Verdana"/>
              </a:rPr>
              <a:t>da</a:t>
            </a:r>
            <a:r>
              <a:rPr sz="2000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non</a:t>
            </a:r>
            <a:r>
              <a:rPr sz="2000" spc="-14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5" err="1">
                <a:solidFill>
                  <a:schemeClr val="tx1"/>
                </a:solidFill>
                <a:latin typeface="Verdana"/>
                <a:cs typeface="Verdana"/>
              </a:rPr>
              <a:t>consentire</a:t>
            </a:r>
            <a:r>
              <a:rPr sz="2000" spc="-14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40" err="1">
                <a:solidFill>
                  <a:schemeClr val="tx1"/>
                </a:solidFill>
                <a:latin typeface="Verdana"/>
                <a:cs typeface="Verdana"/>
              </a:rPr>
              <a:t>l’erogazione</a:t>
            </a:r>
            <a:r>
              <a:rPr sz="2000" spc="-13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chemeClr val="tx1"/>
                </a:solidFill>
                <a:latin typeface="Verdana"/>
                <a:cs typeface="Verdana"/>
              </a:rPr>
              <a:t>del</a:t>
            </a:r>
            <a:r>
              <a:rPr sz="2000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contributo</a:t>
            </a:r>
            <a:r>
              <a:rPr sz="2000" spc="-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50" err="1">
                <a:solidFill>
                  <a:schemeClr val="tx1"/>
                </a:solidFill>
                <a:latin typeface="Verdana"/>
                <a:cs typeface="Verdana"/>
              </a:rPr>
              <a:t>concesso</a:t>
            </a:r>
            <a:r>
              <a:rPr sz="2000" spc="-50">
                <a:solidFill>
                  <a:schemeClr val="tx1"/>
                </a:solidFill>
                <a:latin typeface="Verdana"/>
                <a:cs typeface="Verdana"/>
              </a:rPr>
              <a:t>,</a:t>
            </a:r>
            <a:r>
              <a:rPr sz="2000" spc="-2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70" err="1">
                <a:solidFill>
                  <a:schemeClr val="tx1"/>
                </a:solidFill>
                <a:latin typeface="Verdana"/>
                <a:cs typeface="Verdana"/>
              </a:rPr>
              <a:t>si</a:t>
            </a:r>
            <a:r>
              <a:rPr sz="2000" spc="-19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45" err="1">
                <a:solidFill>
                  <a:schemeClr val="tx1"/>
                </a:solidFill>
                <a:latin typeface="Verdana"/>
                <a:cs typeface="Verdana"/>
              </a:rPr>
              <a:t>provvederà</a:t>
            </a:r>
            <a:r>
              <a:rPr sz="2000" spc="-2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40">
                <a:solidFill>
                  <a:schemeClr val="tx1"/>
                </a:solidFill>
                <a:latin typeface="Verdana"/>
                <a:cs typeface="Verdana"/>
              </a:rPr>
              <a:t>alla</a:t>
            </a:r>
            <a:r>
              <a:rPr sz="2000" spc="-229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rideterminazione</a:t>
            </a:r>
            <a:r>
              <a:rPr sz="2000" spc="-229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dello</a:t>
            </a:r>
            <a:r>
              <a:rPr sz="2000" spc="-229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stesso</a:t>
            </a:r>
            <a:endParaRPr sz="2000" err="1">
              <a:solidFill>
                <a:schemeClr val="tx1"/>
              </a:solidFill>
              <a:latin typeface="Verdana"/>
              <a:cs typeface="Verdana"/>
            </a:endParaRPr>
          </a:p>
          <a:p>
            <a:pPr marL="194945" marR="79375" indent="-183515" algn="just">
              <a:lnSpc>
                <a:spcPct val="90000"/>
              </a:lnSpc>
              <a:spcBef>
                <a:spcPts val="120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194945" algn="l"/>
                <a:tab pos="238760" algn="l"/>
              </a:tabLst>
            </a:pP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	per</a:t>
            </a:r>
            <a:r>
              <a:rPr sz="2000" spc="-1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5">
                <a:solidFill>
                  <a:schemeClr val="tx1"/>
                </a:solidFill>
                <a:latin typeface="Verdana"/>
                <a:cs typeface="Verdana"/>
              </a:rPr>
              <a:t>la</a:t>
            </a:r>
            <a:r>
              <a:rPr sz="2000" spc="-15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0" err="1">
                <a:solidFill>
                  <a:schemeClr val="tx1"/>
                </a:solidFill>
                <a:latin typeface="Verdana"/>
                <a:cs typeface="Verdana"/>
              </a:rPr>
              <a:t>sezione</a:t>
            </a:r>
            <a:r>
              <a:rPr sz="2000" spc="-23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A</a:t>
            </a:r>
            <a:r>
              <a:rPr sz="2000" spc="-19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85">
                <a:solidFill>
                  <a:schemeClr val="tx1"/>
                </a:solidFill>
                <a:latin typeface="Verdana"/>
                <a:cs typeface="Verdana"/>
              </a:rPr>
              <a:t>–</a:t>
            </a:r>
            <a:r>
              <a:rPr lang="it-IT" sz="2000" spc="-2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lang="it-IT" sz="2000">
                <a:solidFill>
                  <a:schemeClr val="tx1"/>
                </a:solidFill>
              </a:rPr>
              <a:t>nel caso in cui a consuntivo il progetto perda anche solo uno dei requisiti previsti al paragrafo 3.1 comma 2 si provvederà a rideterminare l’entità del contributo liquidabile nella misura del 30% delle spese ammissibili fino ad un massimo di euro 150.000;</a:t>
            </a:r>
            <a:endParaRPr sz="2000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  <a:p>
            <a:pPr marL="194945" marR="5080" indent="-182880" algn="just">
              <a:lnSpc>
                <a:spcPct val="90000"/>
              </a:lnSpc>
              <a:spcBef>
                <a:spcPts val="1200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194945" algn="l"/>
                <a:tab pos="304165" algn="l"/>
              </a:tabLst>
            </a:pP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	per</a:t>
            </a:r>
            <a:r>
              <a:rPr sz="2000" spc="-1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5">
                <a:solidFill>
                  <a:schemeClr val="tx1"/>
                </a:solidFill>
                <a:latin typeface="Verdana"/>
                <a:cs typeface="Verdana"/>
              </a:rPr>
              <a:t>la</a:t>
            </a:r>
            <a:r>
              <a:rPr sz="2000" spc="-15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0" err="1">
                <a:solidFill>
                  <a:schemeClr val="tx1"/>
                </a:solidFill>
                <a:latin typeface="Verdana"/>
                <a:cs typeface="Verdana"/>
              </a:rPr>
              <a:t>sezione</a:t>
            </a:r>
            <a:r>
              <a:rPr sz="2000" spc="-2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120">
                <a:solidFill>
                  <a:schemeClr val="tx1"/>
                </a:solidFill>
                <a:latin typeface="Verdana"/>
                <a:cs typeface="Verdana"/>
              </a:rPr>
              <a:t>B</a:t>
            </a:r>
            <a:r>
              <a:rPr sz="2000" spc="-1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65">
                <a:solidFill>
                  <a:schemeClr val="tx1"/>
                </a:solidFill>
                <a:latin typeface="Verdana"/>
                <a:cs typeface="Verdana"/>
              </a:rPr>
              <a:t>-</a:t>
            </a:r>
            <a:r>
              <a:rPr sz="2000" spc="-15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entità</a:t>
            </a:r>
            <a:r>
              <a:rPr sz="2000" spc="-14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della</a:t>
            </a:r>
            <a:r>
              <a:rPr sz="2000" spc="-1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rimodulazione</a:t>
            </a:r>
            <a:r>
              <a:rPr sz="2000" spc="-1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5" err="1">
                <a:solidFill>
                  <a:schemeClr val="tx1"/>
                </a:solidFill>
                <a:latin typeface="Verdana"/>
                <a:cs typeface="Verdana"/>
              </a:rPr>
              <a:t>terrà</a:t>
            </a:r>
            <a:r>
              <a:rPr sz="2000" spc="-15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conto</a:t>
            </a:r>
            <a:r>
              <a:rPr sz="2000" spc="5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>
                <a:solidFill>
                  <a:schemeClr val="tx1"/>
                </a:solidFill>
                <a:latin typeface="Verdana"/>
                <a:cs typeface="Verdana"/>
              </a:rPr>
              <a:t>della</a:t>
            </a:r>
            <a:r>
              <a:rPr sz="2000" spc="-9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percentuale</a:t>
            </a:r>
            <a:r>
              <a:rPr sz="2000" spc="-9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di</a:t>
            </a:r>
            <a:r>
              <a:rPr sz="2000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intensità</a:t>
            </a:r>
            <a:r>
              <a:rPr sz="2000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di</a:t>
            </a:r>
            <a:r>
              <a:rPr sz="2000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contributo</a:t>
            </a:r>
            <a:r>
              <a:rPr sz="2000" spc="-1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riconosciuta</a:t>
            </a:r>
            <a:r>
              <a:rPr sz="2000" spc="-114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5">
                <a:solidFill>
                  <a:schemeClr val="tx1"/>
                </a:solidFill>
                <a:latin typeface="Verdana"/>
                <a:cs typeface="Verdana"/>
              </a:rPr>
              <a:t>in </a:t>
            </a:r>
            <a:r>
              <a:rPr sz="2000" spc="-50" err="1">
                <a:solidFill>
                  <a:schemeClr val="tx1"/>
                </a:solidFill>
                <a:latin typeface="Verdana"/>
                <a:cs typeface="Verdana"/>
              </a:rPr>
              <a:t>fase</a:t>
            </a:r>
            <a:r>
              <a:rPr sz="2000" spc="-12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di</a:t>
            </a:r>
            <a:r>
              <a:rPr sz="2000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assegnazione</a:t>
            </a:r>
            <a:r>
              <a:rPr sz="2000" spc="-14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per</a:t>
            </a:r>
            <a:r>
              <a:rPr sz="2000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ciascuna</a:t>
            </a:r>
            <a:r>
              <a:rPr sz="2000" spc="-13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tipologia</a:t>
            </a:r>
            <a:r>
              <a:rPr sz="2000" spc="-15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di</a:t>
            </a:r>
            <a:r>
              <a:rPr sz="2000" spc="-10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0" err="1">
                <a:solidFill>
                  <a:schemeClr val="tx1"/>
                </a:solidFill>
                <a:latin typeface="Verdana"/>
                <a:cs typeface="Verdana"/>
              </a:rPr>
              <a:t>spesa</a:t>
            </a:r>
            <a:r>
              <a:rPr sz="2000" spc="-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ammissibile</a:t>
            </a:r>
            <a:r>
              <a:rPr sz="2000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65">
                <a:solidFill>
                  <a:schemeClr val="tx1"/>
                </a:solidFill>
                <a:latin typeface="Verdana"/>
                <a:cs typeface="Verdana"/>
              </a:rPr>
              <a:t>(</a:t>
            </a:r>
            <a:r>
              <a:rPr sz="2000" spc="-65" err="1">
                <a:solidFill>
                  <a:schemeClr val="tx1"/>
                </a:solidFill>
                <a:latin typeface="Verdana"/>
                <a:cs typeface="Verdana"/>
              </a:rPr>
              <a:t>personale</a:t>
            </a:r>
            <a:r>
              <a:rPr sz="2000" spc="-65">
                <a:solidFill>
                  <a:schemeClr val="tx1"/>
                </a:solidFill>
                <a:latin typeface="Verdana"/>
                <a:cs typeface="Verdana"/>
              </a:rPr>
              <a:t>,</a:t>
            </a:r>
            <a:r>
              <a:rPr sz="2000" spc="-114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beni</a:t>
            </a:r>
            <a:r>
              <a:rPr sz="2000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e</a:t>
            </a:r>
            <a:r>
              <a:rPr sz="2000" spc="-8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95" err="1">
                <a:solidFill>
                  <a:schemeClr val="tx1"/>
                </a:solidFill>
                <a:latin typeface="Verdana"/>
                <a:cs typeface="Verdana"/>
              </a:rPr>
              <a:t>servizi</a:t>
            </a:r>
            <a:r>
              <a:rPr sz="2000" spc="-95">
                <a:solidFill>
                  <a:schemeClr val="tx1"/>
                </a:solidFill>
                <a:latin typeface="Verdana"/>
                <a:cs typeface="Verdana"/>
              </a:rPr>
              <a:t>,</a:t>
            </a:r>
            <a:r>
              <a:rPr sz="2000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produzione</a:t>
            </a:r>
            <a:r>
              <a:rPr sz="2000" spc="-114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colonna</a:t>
            </a:r>
            <a:r>
              <a:rPr sz="2000" spc="-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90" err="1">
                <a:solidFill>
                  <a:schemeClr val="tx1"/>
                </a:solidFill>
                <a:latin typeface="Verdana"/>
                <a:cs typeface="Verdana"/>
              </a:rPr>
              <a:t>sonora</a:t>
            </a:r>
            <a:r>
              <a:rPr sz="2000" spc="-90">
                <a:solidFill>
                  <a:schemeClr val="tx1"/>
                </a:solidFill>
                <a:latin typeface="Verdana"/>
                <a:cs typeface="Verdana"/>
              </a:rPr>
              <a:t>),</a:t>
            </a:r>
            <a:r>
              <a:rPr sz="2000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fino</a:t>
            </a:r>
            <a:r>
              <a:rPr sz="2000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35">
                <a:solidFill>
                  <a:schemeClr val="tx1"/>
                </a:solidFill>
                <a:latin typeface="Verdana"/>
                <a:cs typeface="Verdana"/>
              </a:rPr>
              <a:t>al</a:t>
            </a:r>
            <a:r>
              <a:rPr sz="2000" spc="-4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raggiungimento</a:t>
            </a:r>
            <a:r>
              <a:rPr sz="2000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dell’importo</a:t>
            </a:r>
            <a:r>
              <a:rPr sz="2000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complessivo</a:t>
            </a:r>
            <a:r>
              <a:rPr sz="2000" spc="-1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25">
                <a:solidFill>
                  <a:schemeClr val="tx1"/>
                </a:solidFill>
                <a:latin typeface="Verdana"/>
                <a:cs typeface="Verdana"/>
              </a:rPr>
              <a:t>del </a:t>
            </a:r>
            <a:r>
              <a:rPr sz="2000" err="1">
                <a:solidFill>
                  <a:schemeClr val="tx1"/>
                </a:solidFill>
                <a:latin typeface="Verdana"/>
                <a:cs typeface="Verdana"/>
              </a:rPr>
              <a:t>contributo</a:t>
            </a:r>
            <a:r>
              <a:rPr sz="2000" spc="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2000" spc="-10" err="1">
                <a:solidFill>
                  <a:schemeClr val="tx1"/>
                </a:solidFill>
                <a:latin typeface="Verdana"/>
                <a:cs typeface="Verdana"/>
              </a:rPr>
              <a:t>concesso</a:t>
            </a:r>
            <a:r>
              <a:rPr sz="2000" spc="-10">
                <a:solidFill>
                  <a:schemeClr val="tx1"/>
                </a:solidFill>
                <a:latin typeface="Verdana"/>
                <a:cs typeface="Verdana"/>
              </a:rPr>
              <a:t>.</a:t>
            </a:r>
            <a:endParaRPr sz="2000">
              <a:solidFill>
                <a:schemeClr val="tx1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9270" y="4453838"/>
            <a:ext cx="13106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05">
                <a:latin typeface="Verdana"/>
                <a:cs typeface="Verdana"/>
              </a:rPr>
              <a:t>PER</a:t>
            </a:r>
            <a:r>
              <a:rPr sz="2000" spc="-270">
                <a:latin typeface="Verdana"/>
                <a:cs typeface="Verdana"/>
              </a:rPr>
              <a:t> </a:t>
            </a:r>
            <a:r>
              <a:rPr sz="2000" spc="-95">
                <a:latin typeface="Verdana"/>
                <a:cs typeface="Verdana"/>
              </a:rPr>
              <a:t>TUTTI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2413" y="4794032"/>
            <a:ext cx="7872547" cy="128747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just">
              <a:spcBef>
                <a:spcPts val="100"/>
              </a:spcBef>
            </a:pPr>
            <a:r>
              <a:rPr sz="2000" err="1">
                <a:latin typeface="Verdana"/>
                <a:cs typeface="Verdana"/>
              </a:rPr>
              <a:t>penalità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pari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365">
                <a:latin typeface="Verdana"/>
                <a:cs typeface="Verdana"/>
              </a:rPr>
              <a:t>10</a:t>
            </a:r>
            <a:r>
              <a:rPr lang="it-IT" sz="2000" spc="-365">
                <a:latin typeface="Verdana"/>
                <a:cs typeface="Verdana"/>
              </a:rPr>
              <a:t> </a:t>
            </a:r>
            <a:r>
              <a:rPr sz="2000" spc="-365">
                <a:latin typeface="Verdana"/>
                <a:cs typeface="Verdana"/>
              </a:rPr>
              <a:t>%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contributo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liquidabile</a:t>
            </a:r>
            <a:r>
              <a:rPr sz="2000" spc="-10">
                <a:latin typeface="Verdana"/>
                <a:cs typeface="Verdana"/>
              </a:rPr>
              <a:t>,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qualora</a:t>
            </a:r>
            <a:r>
              <a:rPr sz="2000">
                <a:latin typeface="Verdana"/>
                <a:cs typeface="Verdana"/>
              </a:rPr>
              <a:t> </a:t>
            </a:r>
            <a:r>
              <a:rPr lang="en-US" sz="2000" err="1">
                <a:latin typeface="Verdana"/>
                <a:cs typeface="Verdana"/>
              </a:rPr>
              <a:t>sia</a:t>
            </a:r>
            <a:r>
              <a:rPr lang="en-US" sz="2000">
                <a:latin typeface="Verdana"/>
                <a:cs typeface="Verdana"/>
              </a:rPr>
              <a:t> </a:t>
            </a:r>
            <a:r>
              <a:rPr lang="en-US" sz="2000" err="1">
                <a:latin typeface="Verdana"/>
                <a:cs typeface="Verdana"/>
              </a:rPr>
              <a:t>riscontrata</a:t>
            </a:r>
            <a:r>
              <a:rPr lang="en-US" sz="2000">
                <a:latin typeface="Verdana"/>
                <a:cs typeface="Verdana"/>
              </a:rPr>
              <a:t> a </a:t>
            </a:r>
            <a:r>
              <a:rPr lang="en-US" sz="2000" err="1">
                <a:latin typeface="Verdana"/>
                <a:cs typeface="Verdana"/>
              </a:rPr>
              <a:t>consuntivo</a:t>
            </a:r>
            <a:r>
              <a:rPr lang="en-US" sz="2000">
                <a:latin typeface="Verdana"/>
                <a:cs typeface="Verdana"/>
              </a:rPr>
              <a:t> la </a:t>
            </a:r>
            <a:r>
              <a:rPr lang="en-US" sz="2000" err="1">
                <a:latin typeface="Verdana"/>
                <a:cs typeface="Verdana"/>
              </a:rPr>
              <a:t>perdita</a:t>
            </a:r>
            <a:r>
              <a:rPr lang="en-US" sz="2000">
                <a:latin typeface="Verdana"/>
                <a:cs typeface="Verdana"/>
              </a:rPr>
              <a:t> di uno o </a:t>
            </a:r>
            <a:r>
              <a:rPr lang="en-US" sz="2000" err="1">
                <a:latin typeface="Verdana"/>
                <a:cs typeface="Verdana"/>
              </a:rPr>
              <a:t>più</a:t>
            </a:r>
            <a:r>
              <a:rPr lang="en-US" sz="2000">
                <a:latin typeface="Verdana"/>
                <a:cs typeface="Verdana"/>
              </a:rPr>
              <a:t> </a:t>
            </a:r>
            <a:r>
              <a:rPr lang="en-US" sz="2000" err="1">
                <a:latin typeface="Verdana"/>
                <a:cs typeface="Verdana"/>
              </a:rPr>
              <a:t>presupposti</a:t>
            </a:r>
            <a:r>
              <a:rPr lang="en-US" sz="2000">
                <a:latin typeface="Verdana"/>
                <a:cs typeface="Verdana"/>
              </a:rPr>
              <a:t> per </a:t>
            </a:r>
            <a:r>
              <a:rPr lang="en-US" sz="2000" err="1">
                <a:latin typeface="Verdana"/>
                <a:cs typeface="Verdana"/>
              </a:rPr>
              <a:t>l'assegnazione</a:t>
            </a:r>
            <a:r>
              <a:rPr lang="en-US" sz="2000">
                <a:latin typeface="Verdana"/>
                <a:cs typeface="Verdana"/>
              </a:rPr>
              <a:t> </a:t>
            </a:r>
            <a:r>
              <a:rPr lang="en-US" sz="2000" err="1">
                <a:latin typeface="Verdana"/>
                <a:cs typeface="Verdana"/>
              </a:rPr>
              <a:t>dei</a:t>
            </a:r>
            <a:r>
              <a:rPr lang="en-US" sz="2000">
                <a:latin typeface="Verdana"/>
                <a:cs typeface="Verdana"/>
              </a:rPr>
              <a:t> </a:t>
            </a:r>
            <a:r>
              <a:rPr lang="en-US" sz="2000" err="1">
                <a:latin typeface="Verdana"/>
                <a:cs typeface="Verdana"/>
              </a:rPr>
              <a:t>punteggi</a:t>
            </a:r>
            <a:r>
              <a:rPr lang="en-US" sz="2000" spc="-165">
                <a:latin typeface="Verdana"/>
                <a:cs typeface="Verdana"/>
              </a:rPr>
              <a:t> </a:t>
            </a:r>
            <a:r>
              <a:rPr lang="en-US" sz="2000" spc="-165" err="1">
                <a:latin typeface="Verdana"/>
                <a:cs typeface="Verdana"/>
              </a:rPr>
              <a:t>automatici</a:t>
            </a:r>
            <a:r>
              <a:rPr lang="en-US" sz="2000" spc="-165">
                <a:latin typeface="Verdana"/>
                <a:cs typeface="Verdana"/>
              </a:rPr>
              <a:t> </a:t>
            </a:r>
            <a:r>
              <a:rPr lang="en-US" sz="2000" spc="-165" err="1">
                <a:latin typeface="Verdana"/>
                <a:cs typeface="Verdana"/>
              </a:rPr>
              <a:t>ottenuti</a:t>
            </a:r>
            <a:r>
              <a:rPr lang="en-US" sz="2000" spc="-165">
                <a:latin typeface="Verdana"/>
                <a:cs typeface="Verdana"/>
              </a:rPr>
              <a:t> in </a:t>
            </a:r>
            <a:r>
              <a:rPr lang="en-US" sz="2000" spc="-165" err="1">
                <a:latin typeface="Verdana"/>
                <a:cs typeface="Verdana"/>
              </a:rPr>
              <a:t>fase</a:t>
            </a:r>
            <a:r>
              <a:rPr lang="en-US" sz="2000" spc="-165">
                <a:latin typeface="Verdana"/>
                <a:cs typeface="Verdana"/>
              </a:rPr>
              <a:t> di </a:t>
            </a:r>
            <a:r>
              <a:rPr lang="en-US" sz="2000" spc="-165" err="1">
                <a:latin typeface="Verdana"/>
                <a:cs typeface="Verdana"/>
              </a:rPr>
              <a:t>candidatura</a:t>
            </a:r>
            <a:r>
              <a:rPr lang="en-US" sz="2000" spc="-165">
                <a:latin typeface="Verdana"/>
                <a:cs typeface="Verdana"/>
              </a:rPr>
              <a:t> (</a:t>
            </a:r>
            <a:r>
              <a:rPr lang="en-US" sz="2000" spc="-165" err="1">
                <a:latin typeface="Verdana"/>
                <a:cs typeface="Verdana"/>
              </a:rPr>
              <a:t>inclusa</a:t>
            </a:r>
            <a:r>
              <a:rPr lang="en-US" sz="2000" spc="-165">
                <a:latin typeface="Verdana"/>
                <a:cs typeface="Verdana"/>
              </a:rPr>
              <a:t> </a:t>
            </a:r>
            <a:r>
              <a:rPr lang="en-US" sz="2000" spc="-165" err="1">
                <a:latin typeface="Verdana"/>
                <a:cs typeface="Verdana"/>
              </a:rPr>
              <a:t>certificazione</a:t>
            </a:r>
            <a:r>
              <a:rPr lang="en-US" sz="2000" spc="-165">
                <a:latin typeface="Verdana"/>
                <a:cs typeface="Verdana"/>
              </a:rPr>
              <a:t> </a:t>
            </a:r>
            <a:r>
              <a:rPr lang="en-US" sz="2000" spc="-165" err="1">
                <a:latin typeface="Verdana"/>
                <a:cs typeface="Verdana"/>
              </a:rPr>
              <a:t>ambientale</a:t>
            </a:r>
            <a:r>
              <a:rPr lang="en-US" sz="2000" spc="-165">
                <a:latin typeface="Verdana"/>
                <a:cs typeface="Verdana"/>
              </a:rPr>
              <a:t>)</a:t>
            </a:r>
            <a:endParaRPr sz="2000" spc="-25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2400">
              <a:latin typeface="Times New Roman"/>
              <a:cs typeface="Times New Roman"/>
            </a:endParaRPr>
          </a:p>
          <a:p>
            <a:pPr marL="169545" marR="227329">
              <a:lnSpc>
                <a:spcPts val="2590"/>
              </a:lnSpc>
            </a:pPr>
            <a:r>
              <a:rPr sz="2400" spc="-80">
                <a:solidFill>
                  <a:srgbClr val="FFFFFF"/>
                </a:solidFill>
                <a:latin typeface="Verdana"/>
                <a:cs typeface="Verdana"/>
              </a:rPr>
              <a:t>RIDETERMINAZIONE </a:t>
            </a:r>
            <a:r>
              <a:rPr sz="240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r>
              <a:rPr sz="2400" spc="-2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0">
                <a:solidFill>
                  <a:srgbClr val="FFFFFF"/>
                </a:solidFill>
                <a:latin typeface="Verdana"/>
                <a:cs typeface="Verdana"/>
              </a:rPr>
              <a:t>CONTRIBUTO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47286" y="940383"/>
            <a:ext cx="7684770" cy="4439677"/>
          </a:xfrm>
          <a:prstGeom prst="rect">
            <a:avLst/>
          </a:prstGeom>
        </p:spPr>
        <p:txBody>
          <a:bodyPr vert="horz" wrap="square" lIns="0" tIns="43180" rIns="0" bIns="0" rtlCol="0" anchor="t">
            <a:spAutoFit/>
          </a:bodyPr>
          <a:lstStyle/>
          <a:p>
            <a:pPr marL="194945" marR="421005" indent="-185420">
              <a:lnSpc>
                <a:spcPct val="90100"/>
              </a:lnSpc>
              <a:spcBef>
                <a:spcPts val="34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1454" algn="l"/>
              </a:tabLst>
            </a:pPr>
            <a:r>
              <a:t>	</a:t>
            </a:r>
            <a:r>
              <a:rPr sz="2000">
                <a:latin typeface="Verdana"/>
                <a:cs typeface="Verdana"/>
              </a:rPr>
              <a:t>Leggere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bene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requisiti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484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criteri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valutazione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la </a:t>
            </a:r>
            <a:r>
              <a:rPr sz="2000">
                <a:latin typeface="Verdana"/>
                <a:cs typeface="Verdana"/>
              </a:rPr>
              <a:t>tipologia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cui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65">
                <a:latin typeface="Verdana"/>
                <a:cs typeface="Verdana"/>
              </a:rPr>
              <a:t>si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intende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candidare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il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progetto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8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tenerne </a:t>
            </a:r>
            <a:r>
              <a:rPr sz="2000">
                <a:latin typeface="Verdana"/>
                <a:cs typeface="Verdana"/>
              </a:rPr>
              <a:t>conto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nel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dossier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candidatura</a:t>
            </a:r>
            <a:endParaRPr sz="2000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95">
                <a:latin typeface="Verdana"/>
                <a:cs typeface="Verdana"/>
              </a:rPr>
              <a:t>NON</a:t>
            </a:r>
            <a:r>
              <a:rPr sz="2000" spc="-229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ASPETTARE</a:t>
            </a:r>
            <a:r>
              <a:rPr sz="2000" spc="-24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L’ULTIMO</a:t>
            </a:r>
            <a:r>
              <a:rPr sz="2000" spc="-24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GIORNO</a:t>
            </a:r>
            <a:endParaRPr sz="2000">
              <a:latin typeface="Verdana"/>
              <a:cs typeface="Verdana"/>
            </a:endParaRPr>
          </a:p>
          <a:p>
            <a:pPr marL="194945" marR="5080" indent="-185420">
              <a:lnSpc>
                <a:spcPts val="2160"/>
              </a:lnSpc>
              <a:spcBef>
                <a:spcPts val="123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r>
              <a:rPr sz="2000" spc="-40">
                <a:latin typeface="Verdana"/>
                <a:cs typeface="Verdana"/>
              </a:rPr>
              <a:t>	Attenzione,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su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SFINGE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 spc="-75">
                <a:latin typeface="Verdana"/>
                <a:cs typeface="Verdana"/>
              </a:rPr>
              <a:t>2020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la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domanda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90">
                <a:latin typeface="Verdana"/>
                <a:cs typeface="Verdana"/>
              </a:rPr>
              <a:t>va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compilata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in </a:t>
            </a:r>
            <a:r>
              <a:rPr sz="2000">
                <a:latin typeface="Verdana"/>
                <a:cs typeface="Verdana"/>
              </a:rPr>
              <a:t>ogni</a:t>
            </a:r>
            <a:r>
              <a:rPr sz="2000" spc="-215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sua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-70">
                <a:latin typeface="Verdana"/>
                <a:cs typeface="Verdana"/>
              </a:rPr>
              <a:t>parte,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scaricata</a:t>
            </a:r>
            <a:r>
              <a:rPr sz="2000" spc="-20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riallegata</a:t>
            </a:r>
            <a:r>
              <a:rPr sz="2000" spc="-215">
                <a:latin typeface="Verdana"/>
                <a:cs typeface="Verdana"/>
              </a:rPr>
              <a:t> </a:t>
            </a:r>
            <a:r>
              <a:rPr sz="2000" spc="-285">
                <a:latin typeface="Verdana"/>
                <a:cs typeface="Verdana"/>
              </a:rPr>
              <a:t>–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PRESTATE </a:t>
            </a:r>
            <a:r>
              <a:rPr sz="2000" spc="-25">
                <a:latin typeface="Verdana"/>
                <a:cs typeface="Verdana"/>
              </a:rPr>
              <a:t>ATTENZIONE</a:t>
            </a:r>
            <a:r>
              <a:rPr sz="2000" spc="-23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AL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55">
                <a:latin typeface="Verdana"/>
                <a:cs typeface="Verdana"/>
              </a:rPr>
              <a:t>DOCUMENTO</a:t>
            </a:r>
            <a:r>
              <a:rPr sz="2000" spc="-235">
                <a:latin typeface="Verdana"/>
                <a:cs typeface="Verdana"/>
              </a:rPr>
              <a:t> </a:t>
            </a:r>
            <a:r>
              <a:rPr sz="2000" spc="60">
                <a:latin typeface="Verdana"/>
                <a:cs typeface="Verdana"/>
              </a:rPr>
              <a:t>CHE</a:t>
            </a:r>
            <a:r>
              <a:rPr sz="2000" spc="-23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RIALLEGATE</a:t>
            </a:r>
            <a:r>
              <a:rPr sz="2000" spc="-235">
                <a:latin typeface="Verdana"/>
                <a:cs typeface="Verdana"/>
              </a:rPr>
              <a:t> </a:t>
            </a:r>
            <a:r>
              <a:rPr sz="2000" spc="-285">
                <a:latin typeface="Verdana"/>
                <a:cs typeface="Verdana"/>
              </a:rPr>
              <a:t>–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una</a:t>
            </a:r>
            <a:r>
              <a:rPr sz="2000" spc="-21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volta</a:t>
            </a:r>
            <a:endParaRPr sz="2000">
              <a:latin typeface="Verdana"/>
              <a:cs typeface="Verdana"/>
            </a:endParaRPr>
          </a:p>
          <a:p>
            <a:pPr marL="194945">
              <a:lnSpc>
                <a:spcPts val="2130"/>
              </a:lnSpc>
            </a:pPr>
            <a:r>
              <a:rPr sz="2000" spc="-30">
                <a:latin typeface="Verdana"/>
                <a:cs typeface="Verdana"/>
              </a:rPr>
              <a:t>riallegato</a:t>
            </a:r>
            <a:r>
              <a:rPr sz="2000" spc="-220">
                <a:latin typeface="Verdana"/>
                <a:cs typeface="Verdana"/>
              </a:rPr>
              <a:t> </a:t>
            </a:r>
            <a:r>
              <a:rPr sz="2000" spc="-90">
                <a:latin typeface="Verdana"/>
                <a:cs typeface="Verdana"/>
              </a:rPr>
              <a:t>va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inviato!!!</a:t>
            </a:r>
            <a:endParaRPr sz="2000">
              <a:latin typeface="Verdana"/>
              <a:cs typeface="Verdana"/>
            </a:endParaRPr>
          </a:p>
          <a:p>
            <a:pPr marL="212090" indent="-201930">
              <a:lnSpc>
                <a:spcPts val="228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spc="75">
                <a:latin typeface="Verdana"/>
                <a:cs typeface="Verdana"/>
              </a:rPr>
              <a:t>Non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sono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possibili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integrazioni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successive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se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non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previste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o</a:t>
            </a:r>
            <a:endParaRPr sz="2000">
              <a:latin typeface="Verdana"/>
              <a:cs typeface="Verdana"/>
            </a:endParaRPr>
          </a:p>
          <a:p>
            <a:pPr marL="194945">
              <a:lnSpc>
                <a:spcPts val="2280"/>
              </a:lnSpc>
            </a:pPr>
            <a:r>
              <a:rPr sz="2000" spc="-10">
                <a:latin typeface="Verdana"/>
                <a:cs typeface="Verdana"/>
              </a:rPr>
              <a:t>richieste</a:t>
            </a:r>
            <a:endParaRPr sz="2000">
              <a:latin typeface="Verdana"/>
              <a:cs typeface="Verdana"/>
            </a:endParaRPr>
          </a:p>
          <a:p>
            <a:pPr marL="194945" marR="254635" indent="-185420">
              <a:lnSpc>
                <a:spcPts val="2160"/>
              </a:lnSpc>
              <a:spcBef>
                <a:spcPts val="123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r>
              <a:rPr sz="2000">
                <a:latin typeface="Verdana"/>
                <a:cs typeface="Verdana"/>
              </a:rPr>
              <a:t>	Attenzione</a:t>
            </a:r>
            <a:r>
              <a:rPr sz="2000" spc="-7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alla</a:t>
            </a:r>
            <a:r>
              <a:rPr sz="2000" spc="-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rideterminazione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contributo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85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caso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di </a:t>
            </a:r>
            <a:r>
              <a:rPr sz="2000">
                <a:latin typeface="Verdana"/>
                <a:cs typeface="Verdana"/>
              </a:rPr>
              <a:t>minori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spese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consuntivo</a:t>
            </a:r>
          </a:p>
          <a:p>
            <a:pPr marL="212090" indent="-201930">
              <a:lnSpc>
                <a:spcPct val="100000"/>
              </a:lnSpc>
              <a:spcBef>
                <a:spcPts val="92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spc="-35">
                <a:latin typeface="Verdana"/>
                <a:cs typeface="Verdana"/>
              </a:rPr>
              <a:t>Scriveteci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una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mail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9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ogni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dubbio!!!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BEE07CFA-AE3C-411C-AC1D-6590E82DDF14}"/>
              </a:ext>
            </a:extLst>
          </p:cNvPr>
          <p:cNvSpPr txBox="1"/>
          <p:nvPr/>
        </p:nvSpPr>
        <p:spPr>
          <a:xfrm>
            <a:off x="352425" y="320801"/>
            <a:ext cx="3443604" cy="5619487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>
              <a:spcBef>
                <a:spcPts val="2865"/>
              </a:spcBef>
            </a:pPr>
            <a:endParaRPr sz="2000">
              <a:latin typeface="Verdana"/>
              <a:cs typeface="Verdana"/>
            </a:endParaRPr>
          </a:p>
          <a:p>
            <a:pPr>
              <a:spcBef>
                <a:spcPts val="2865"/>
              </a:spcBef>
            </a:pPr>
            <a:endParaRPr lang="en-US" sz="2000">
              <a:latin typeface="Verdana"/>
              <a:cs typeface="Verdana"/>
            </a:endParaRPr>
          </a:p>
          <a:p>
            <a:pPr>
              <a:spcBef>
                <a:spcPts val="2865"/>
              </a:spcBef>
            </a:pPr>
            <a:endParaRPr lang="en-US" sz="2000">
              <a:latin typeface="Verdana"/>
              <a:cs typeface="Verdana"/>
            </a:endParaRPr>
          </a:p>
          <a:p>
            <a:pPr>
              <a:spcBef>
                <a:spcPts val="2865"/>
              </a:spcBef>
            </a:pPr>
            <a:endParaRPr lang="en-US" sz="2000">
              <a:latin typeface="Verdana"/>
              <a:cs typeface="Verdana"/>
            </a:endParaRPr>
          </a:p>
          <a:p>
            <a:pPr>
              <a:spcBef>
                <a:spcPts val="2865"/>
              </a:spcBef>
            </a:pPr>
            <a:endParaRPr lang="en-US" sz="2000">
              <a:latin typeface="Verdana"/>
              <a:cs typeface="Verdana"/>
            </a:endParaRPr>
          </a:p>
          <a:p>
            <a:pPr>
              <a:spcBef>
                <a:spcPts val="2865"/>
              </a:spcBef>
            </a:pPr>
            <a:endParaRPr lang="en-US" sz="2000">
              <a:latin typeface="Verdana"/>
              <a:cs typeface="Verdana"/>
            </a:endParaRPr>
          </a:p>
          <a:p>
            <a:pPr>
              <a:spcBef>
                <a:spcPts val="2865"/>
              </a:spcBef>
            </a:pPr>
            <a:endParaRPr lang="en-US" sz="20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2550" y="435101"/>
            <a:ext cx="1195704" cy="5401479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411480" rIns="0" bIns="0" rtlCol="0" anchor="t">
            <a:spAutoFit/>
          </a:bodyPr>
          <a:lstStyle/>
          <a:p>
            <a:pPr marL="897890" marR="870585" indent="1905" algn="ctr">
              <a:lnSpc>
                <a:spcPct val="90000"/>
              </a:lnSpc>
              <a:spcBef>
                <a:spcPts val="3240"/>
              </a:spcBef>
            </a:pPr>
            <a:r>
              <a:rPr lang="en-US" sz="2400" spc="-25">
                <a:solidFill>
                  <a:srgbClr val="FFFFFF"/>
                </a:solidFill>
                <a:latin typeface="Verdana"/>
                <a:cs typeface="Verdana"/>
              </a:rPr>
              <a:t>RACCOMANDAZIONI</a:t>
            </a:r>
            <a:endParaRPr lang="en-US" sz="2400" spc="-25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1815826" y="758951"/>
            <a:ext cx="376555" cy="5331460"/>
          </a:xfrm>
          <a:custGeom>
            <a:avLst/>
            <a:gdLst/>
            <a:ahLst/>
            <a:cxnLst/>
            <a:rect l="l" t="t" r="r" b="b"/>
            <a:pathLst>
              <a:path w="376554" h="5331460">
                <a:moveTo>
                  <a:pt x="376174" y="0"/>
                </a:moveTo>
                <a:lnTo>
                  <a:pt x="0" y="0"/>
                </a:lnTo>
                <a:lnTo>
                  <a:pt x="0" y="5330952"/>
                </a:lnTo>
                <a:lnTo>
                  <a:pt x="376174" y="5330952"/>
                </a:lnTo>
                <a:lnTo>
                  <a:pt x="376174" y="0"/>
                </a:lnTo>
                <a:close/>
              </a:path>
            </a:pathLst>
          </a:custGeom>
          <a:solidFill>
            <a:srgbClr val="C7C7C7">
              <a:alpha val="4980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81439" y="4796916"/>
            <a:ext cx="2491740" cy="311150"/>
          </a:xfrm>
          <a:custGeom>
            <a:avLst/>
            <a:gdLst/>
            <a:ahLst/>
            <a:cxnLst/>
            <a:rect l="l" t="t" r="r" b="b"/>
            <a:pathLst>
              <a:path w="2491740" h="311150">
                <a:moveTo>
                  <a:pt x="2491740" y="0"/>
                </a:moveTo>
                <a:lnTo>
                  <a:pt x="2491740" y="0"/>
                </a:lnTo>
                <a:lnTo>
                  <a:pt x="0" y="0"/>
                </a:lnTo>
                <a:lnTo>
                  <a:pt x="0" y="310896"/>
                </a:lnTo>
                <a:lnTo>
                  <a:pt x="2491740" y="310896"/>
                </a:lnTo>
                <a:lnTo>
                  <a:pt x="249174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39079" y="5401957"/>
            <a:ext cx="6136005" cy="315595"/>
          </a:xfrm>
          <a:custGeom>
            <a:avLst/>
            <a:gdLst/>
            <a:ahLst/>
            <a:cxnLst/>
            <a:rect l="l" t="t" r="r" b="b"/>
            <a:pathLst>
              <a:path w="6136005" h="315595">
                <a:moveTo>
                  <a:pt x="6135624" y="0"/>
                </a:moveTo>
                <a:lnTo>
                  <a:pt x="6135624" y="0"/>
                </a:lnTo>
                <a:lnTo>
                  <a:pt x="0" y="0"/>
                </a:lnTo>
                <a:lnTo>
                  <a:pt x="0" y="315468"/>
                </a:lnTo>
                <a:lnTo>
                  <a:pt x="6135624" y="315468"/>
                </a:lnTo>
                <a:lnTo>
                  <a:pt x="6135624" y="0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96534" y="759713"/>
            <a:ext cx="39141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>
                <a:latin typeface="Verdana"/>
                <a:cs typeface="Verdana"/>
              </a:rPr>
              <a:t>Sempre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preferibile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invio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mail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300">
                <a:latin typeface="Verdana"/>
                <a:cs typeface="Verdana"/>
              </a:rPr>
              <a:t>a: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58561" y="1369313"/>
            <a:ext cx="49911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u="sng" spc="-30">
                <a:uFill>
                  <a:solidFill>
                    <a:srgbClr val="000000"/>
                  </a:solidFill>
                </a:uFill>
                <a:hlinkClick r:id="rId2"/>
              </a:rPr>
              <a:t>filmcom@regione.emilia-</a:t>
            </a:r>
            <a:r>
              <a:rPr sz="2200" u="sng" spc="-10">
                <a:uFill>
                  <a:solidFill>
                    <a:srgbClr val="000000"/>
                  </a:solidFill>
                </a:uFill>
                <a:hlinkClick r:id="rId2"/>
              </a:rPr>
              <a:t>romagna.it</a:t>
            </a:r>
            <a:endParaRPr sz="2200"/>
          </a:p>
        </p:txBody>
      </p:sp>
      <p:sp>
        <p:nvSpPr>
          <p:cNvPr id="9" name="object 9"/>
          <p:cNvSpPr txBox="1"/>
          <p:nvPr/>
        </p:nvSpPr>
        <p:spPr>
          <a:xfrm>
            <a:off x="5231129" y="2009648"/>
            <a:ext cx="50425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5">
                <a:latin typeface="Verdana"/>
                <a:cs typeface="Verdana"/>
              </a:rPr>
              <a:t>https://cinema.emiliaromagnacultura.it/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19867" y="2309888"/>
            <a:ext cx="7599680" cy="641842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000" spc="-10">
                <a:latin typeface="Corbel"/>
                <a:cs typeface="Corbel"/>
              </a:rPr>
              <a:t>Annalisa</a:t>
            </a:r>
            <a:r>
              <a:rPr sz="2000" spc="-110">
                <a:latin typeface="Corbel"/>
                <a:cs typeface="Corbel"/>
              </a:rPr>
              <a:t> </a:t>
            </a:r>
            <a:r>
              <a:rPr sz="2000" err="1">
                <a:latin typeface="Corbel"/>
                <a:cs typeface="Corbel"/>
              </a:rPr>
              <a:t>Commissari</a:t>
            </a:r>
            <a:r>
              <a:rPr sz="2000" spc="-35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+39</a:t>
            </a:r>
            <a:r>
              <a:rPr sz="2000" spc="-10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051</a:t>
            </a:r>
            <a:r>
              <a:rPr sz="2000" spc="-15">
                <a:latin typeface="Corbel"/>
                <a:cs typeface="Corbel"/>
              </a:rPr>
              <a:t> </a:t>
            </a:r>
            <a:r>
              <a:rPr sz="2000" spc="-10">
                <a:latin typeface="Corbel"/>
                <a:cs typeface="Corbel"/>
              </a:rPr>
              <a:t>5273536</a:t>
            </a:r>
            <a:r>
              <a:rPr lang="it-IT" sz="2000" spc="-10">
                <a:latin typeface="Corbel"/>
                <a:cs typeface="Corbel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it-IT" sz="2000" spc="-10">
                <a:latin typeface="Corbel"/>
                <a:cs typeface="Corbel"/>
              </a:rPr>
              <a:t>Emanuele Minutella </a:t>
            </a:r>
            <a:r>
              <a:rPr lang="it-IT" sz="2000">
                <a:latin typeface="Corbel"/>
                <a:cs typeface="Corbel"/>
              </a:rPr>
              <a:t>+39</a:t>
            </a:r>
            <a:r>
              <a:rPr lang="it-IT" sz="2000" spc="-10">
                <a:latin typeface="Corbel"/>
                <a:cs typeface="Corbel"/>
              </a:rPr>
              <a:t> </a:t>
            </a:r>
            <a:r>
              <a:rPr lang="it-IT" sz="2000">
                <a:latin typeface="Corbel"/>
                <a:cs typeface="Corbel"/>
              </a:rPr>
              <a:t>051</a:t>
            </a:r>
            <a:r>
              <a:rPr lang="it-IT" sz="2000" spc="-15">
                <a:latin typeface="Corbel"/>
                <a:cs typeface="Corbel"/>
              </a:rPr>
              <a:t> </a:t>
            </a:r>
            <a:r>
              <a:rPr lang="it-IT" sz="2000" spc="-10">
                <a:latin typeface="Corbel"/>
                <a:cs typeface="Corbel"/>
              </a:rPr>
              <a:t>5278418 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68065" y="3229101"/>
            <a:ext cx="76371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>
                <a:latin typeface="Verdana"/>
                <a:cs typeface="Verdana"/>
              </a:rPr>
              <a:t>La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55">
                <a:latin typeface="Verdana"/>
                <a:cs typeface="Verdana"/>
              </a:rPr>
              <a:t>Film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Commission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è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75">
                <a:latin typeface="Verdana"/>
                <a:cs typeface="Verdana"/>
              </a:rPr>
              <a:t>comunque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sempre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disposizione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per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68065" y="3533902"/>
            <a:ext cx="79660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>
                <a:latin typeface="Verdana"/>
                <a:cs typeface="Verdana"/>
              </a:rPr>
              <a:t>accompagnare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</a:t>
            </a:r>
            <a:r>
              <a:rPr sz="2000" spc="-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progetti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sul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territorio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tutte</a:t>
            </a:r>
            <a:r>
              <a:rPr sz="2000" spc="-6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le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 spc="-60">
                <a:latin typeface="Verdana"/>
                <a:cs typeface="Verdana"/>
              </a:rPr>
              <a:t>fasi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produttive,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68065" y="3838702"/>
            <a:ext cx="57638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>
                <a:latin typeface="Verdana"/>
                <a:cs typeface="Verdana"/>
              </a:rPr>
              <a:t>anche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raccordo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55">
                <a:latin typeface="Verdana"/>
                <a:cs typeface="Verdana"/>
              </a:rPr>
              <a:t>con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gli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enti</a:t>
            </a:r>
            <a:r>
              <a:rPr sz="2000" spc="-9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locali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territoriali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68065" y="4470019"/>
            <a:ext cx="83712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>
                <a:latin typeface="Corbel"/>
                <a:cs typeface="Corbel"/>
              </a:rPr>
              <a:t>Per</a:t>
            </a:r>
            <a:r>
              <a:rPr sz="2000" spc="459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informazioni</a:t>
            </a:r>
            <a:r>
              <a:rPr sz="2000" spc="465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riguardanti</a:t>
            </a:r>
            <a:r>
              <a:rPr sz="2000" spc="475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il</a:t>
            </a:r>
            <a:r>
              <a:rPr sz="2000" spc="465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funzionamento</a:t>
            </a:r>
            <a:r>
              <a:rPr sz="2000" spc="459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della</a:t>
            </a:r>
            <a:r>
              <a:rPr sz="2000" spc="470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piattaforma</a:t>
            </a:r>
            <a:r>
              <a:rPr sz="2000" spc="459">
                <a:latin typeface="Corbel"/>
                <a:cs typeface="Corbel"/>
              </a:rPr>
              <a:t> </a:t>
            </a:r>
            <a:r>
              <a:rPr sz="2000" spc="-10">
                <a:latin typeface="Corbel"/>
                <a:cs typeface="Corbel"/>
              </a:rPr>
              <a:t>informatica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80510" y="4796916"/>
            <a:ext cx="1508760" cy="31115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30"/>
              </a:lnSpc>
            </a:pPr>
            <a:r>
              <a:rPr sz="2000">
                <a:latin typeface="Corbel"/>
                <a:cs typeface="Corbel"/>
              </a:rPr>
              <a:t>SFINGE</a:t>
            </a:r>
            <a:r>
              <a:rPr sz="2000" spc="305">
                <a:latin typeface="Corbel"/>
                <a:cs typeface="Corbel"/>
              </a:rPr>
              <a:t> </a:t>
            </a:r>
            <a:r>
              <a:rPr sz="2000" spc="-20">
                <a:latin typeface="Corbel"/>
                <a:cs typeface="Corbel"/>
              </a:rPr>
              <a:t>2020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77205" y="4774819"/>
            <a:ext cx="6863080" cy="33083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orbel"/>
                <a:cs typeface="Corbel"/>
              </a:rPr>
              <a:t>è</a:t>
            </a:r>
            <a:r>
              <a:rPr sz="2000" spc="290" dirty="0">
                <a:latin typeface="Corbel"/>
                <a:cs typeface="Corbel"/>
              </a:rPr>
              <a:t> </a:t>
            </a:r>
            <a:r>
              <a:rPr sz="2000" err="1">
                <a:latin typeface="Corbel"/>
                <a:cs typeface="Corbel"/>
              </a:rPr>
              <a:t>possibile</a:t>
            </a:r>
            <a:r>
              <a:rPr sz="2000" spc="305" dirty="0">
                <a:latin typeface="Corbel"/>
                <a:cs typeface="Corbel"/>
              </a:rPr>
              <a:t> </a:t>
            </a:r>
            <a:r>
              <a:rPr sz="2000" err="1">
                <a:latin typeface="Corbel"/>
                <a:cs typeface="Corbel"/>
              </a:rPr>
              <a:t>richiedere</a:t>
            </a:r>
            <a:r>
              <a:rPr sz="2000" spc="285" dirty="0">
                <a:latin typeface="Corbel"/>
                <a:cs typeface="Corbel"/>
              </a:rPr>
              <a:t> </a:t>
            </a:r>
            <a:r>
              <a:rPr sz="2000" err="1">
                <a:latin typeface="Corbel"/>
                <a:cs typeface="Corbel"/>
              </a:rPr>
              <a:t>assistenza</a:t>
            </a:r>
            <a:r>
              <a:rPr sz="2000" spc="300" dirty="0">
                <a:latin typeface="Corbel"/>
                <a:cs typeface="Corbel"/>
              </a:rPr>
              <a:t> </a:t>
            </a:r>
            <a:r>
              <a:rPr sz="2000" err="1">
                <a:latin typeface="Corbel"/>
                <a:cs typeface="Corbel"/>
              </a:rPr>
              <a:t>tecnica</a:t>
            </a:r>
            <a:r>
              <a:rPr sz="2000" spc="290" dirty="0">
                <a:latin typeface="Corbel"/>
                <a:cs typeface="Corbel"/>
              </a:rPr>
              <a:t> </a:t>
            </a:r>
            <a:r>
              <a:rPr sz="2000" dirty="0">
                <a:latin typeface="Corbel"/>
              </a:rPr>
              <a:t>Help desk </a:t>
            </a:r>
            <a:r>
              <a:rPr sz="2000" err="1">
                <a:latin typeface="Corbel"/>
              </a:rPr>
              <a:t>Sfinge</a:t>
            </a:r>
            <a:r>
              <a:rPr sz="2000" dirty="0">
                <a:latin typeface="Corbel"/>
              </a:rPr>
              <a:t> 2020</a:t>
            </a:r>
            <a:endParaRPr sz="2000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68065" y="5079619"/>
            <a:ext cx="9036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>
                <a:latin typeface="Corbel"/>
                <a:cs typeface="Corbel"/>
              </a:rPr>
              <a:t>aprendo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25034" y="5079619"/>
            <a:ext cx="67113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92705" algn="l"/>
                <a:tab pos="3761740" algn="l"/>
                <a:tab pos="5913755" algn="l"/>
              </a:tabLst>
            </a:pPr>
            <a:r>
              <a:rPr sz="2000" spc="-10">
                <a:latin typeface="Corbel"/>
                <a:cs typeface="Corbel"/>
              </a:rPr>
              <a:t>preventivamente</a:t>
            </a:r>
            <a:r>
              <a:rPr sz="2000">
                <a:latin typeface="Corbel"/>
                <a:cs typeface="Corbel"/>
              </a:rPr>
              <a:t>	</a:t>
            </a:r>
            <a:r>
              <a:rPr sz="2000" spc="-25">
                <a:latin typeface="Corbel"/>
                <a:cs typeface="Corbel"/>
              </a:rPr>
              <a:t>una</a:t>
            </a:r>
            <a:r>
              <a:rPr sz="2000">
                <a:latin typeface="Corbel"/>
                <a:cs typeface="Corbel"/>
              </a:rPr>
              <a:t>	</a:t>
            </a:r>
            <a:r>
              <a:rPr sz="2000" spc="-10">
                <a:latin typeface="Corbel"/>
                <a:cs typeface="Corbel"/>
              </a:rPr>
              <a:t>segnalazione</a:t>
            </a:r>
            <a:r>
              <a:rPr sz="2000">
                <a:latin typeface="Corbel"/>
                <a:cs typeface="Corbel"/>
              </a:rPr>
              <a:t>	</a:t>
            </a:r>
            <a:r>
              <a:rPr sz="2000" spc="-10">
                <a:latin typeface="Corbel"/>
                <a:cs typeface="Corbel"/>
              </a:rPr>
              <a:t>tramite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68065" y="5384393"/>
            <a:ext cx="7829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>
                <a:latin typeface="Corbel"/>
                <a:cs typeface="Corbel"/>
              </a:rPr>
              <a:t>la</a:t>
            </a:r>
            <a:r>
              <a:rPr sz="2000" spc="229">
                <a:latin typeface="Corbel"/>
                <a:cs typeface="Corbel"/>
              </a:rPr>
              <a:t> </a:t>
            </a:r>
            <a:r>
              <a:rPr sz="2000" spc="-20">
                <a:latin typeface="Corbel"/>
                <a:cs typeface="Corbel"/>
              </a:rPr>
              <a:t>voce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417186" y="5401957"/>
            <a:ext cx="1341120" cy="31559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pPr marL="635">
              <a:lnSpc>
                <a:spcPts val="2365"/>
              </a:lnSpc>
            </a:pPr>
            <a:r>
              <a:rPr sz="2000" spc="-10" err="1">
                <a:latin typeface="Corbel"/>
                <a:cs typeface="Corbel"/>
              </a:rPr>
              <a:t>Segnalazioni</a:t>
            </a:r>
            <a:endParaRPr sz="2000" err="1">
              <a:latin typeface="Corbel"/>
              <a:cs typeface="Corbe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27014" y="5384393"/>
            <a:ext cx="6109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>
                <a:latin typeface="Corbel"/>
                <a:cs typeface="Corbel"/>
              </a:rPr>
              <a:t>dall'applicativo</a:t>
            </a:r>
            <a:r>
              <a:rPr sz="2000" spc="190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Sfinge</a:t>
            </a:r>
            <a:r>
              <a:rPr sz="2000" spc="170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2020</a:t>
            </a:r>
            <a:r>
              <a:rPr sz="2000" spc="185">
                <a:latin typeface="Corbel"/>
                <a:cs typeface="Corbel"/>
              </a:rPr>
              <a:t> </a:t>
            </a:r>
            <a:r>
              <a:rPr sz="2000" b="1" u="sng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e</a:t>
            </a:r>
            <a:r>
              <a:rPr sz="2000" b="1" u="sng" spc="18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 b="1" u="sng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poi</a:t>
            </a:r>
            <a:r>
              <a:rPr sz="2000" b="1" u="sng" spc="16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telefonando</a:t>
            </a:r>
            <a:r>
              <a:rPr sz="2000" spc="185">
                <a:latin typeface="Corbel"/>
                <a:cs typeface="Corbel"/>
              </a:rPr>
              <a:t> </a:t>
            </a:r>
            <a:r>
              <a:rPr sz="2000">
                <a:latin typeface="Corbel"/>
                <a:cs typeface="Corbel"/>
              </a:rPr>
              <a:t>al</a:t>
            </a:r>
            <a:r>
              <a:rPr sz="2000" spc="185">
                <a:latin typeface="Corbel"/>
                <a:cs typeface="Corbel"/>
              </a:rPr>
              <a:t> </a:t>
            </a:r>
            <a:r>
              <a:rPr sz="2000" spc="-10">
                <a:latin typeface="Corbel"/>
                <a:cs typeface="Corbel"/>
              </a:rPr>
              <a:t>numero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80510" y="5717425"/>
            <a:ext cx="1248410" cy="30480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80"/>
              </a:lnSpc>
            </a:pPr>
            <a:r>
              <a:rPr sz="2000" spc="-10">
                <a:latin typeface="Corbel"/>
                <a:cs typeface="Corbel"/>
              </a:rPr>
              <a:t>0514151866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11983" y="4751196"/>
            <a:ext cx="910590" cy="974725"/>
          </a:xfrm>
          <a:custGeom>
            <a:avLst/>
            <a:gdLst/>
            <a:ahLst/>
            <a:cxnLst/>
            <a:rect l="l" t="t" r="r" b="b"/>
            <a:pathLst>
              <a:path w="910589" h="974725">
                <a:moveTo>
                  <a:pt x="475742" y="0"/>
                </a:moveTo>
                <a:lnTo>
                  <a:pt x="475742" y="243585"/>
                </a:lnTo>
                <a:lnTo>
                  <a:pt x="0" y="243585"/>
                </a:lnTo>
                <a:lnTo>
                  <a:pt x="0" y="730630"/>
                </a:lnTo>
                <a:lnTo>
                  <a:pt x="475742" y="730630"/>
                </a:lnTo>
                <a:lnTo>
                  <a:pt x="475742" y="974191"/>
                </a:lnTo>
                <a:lnTo>
                  <a:pt x="910208" y="487044"/>
                </a:lnTo>
                <a:lnTo>
                  <a:pt x="47574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0" y="730376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2400">
              <a:latin typeface="Times New Roman"/>
              <a:cs typeface="Times New Roman"/>
            </a:endParaRPr>
          </a:p>
          <a:p>
            <a:pPr marR="633730" algn="r">
              <a:lnSpc>
                <a:spcPct val="100000"/>
              </a:lnSpc>
            </a:pPr>
            <a:r>
              <a:rPr sz="2400" b="1" spc="-50">
                <a:solidFill>
                  <a:srgbClr val="FF0000"/>
                </a:solidFill>
                <a:latin typeface="Corbel"/>
                <a:cs typeface="Corbel"/>
              </a:rPr>
              <a:t>!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7810" y="2721569"/>
            <a:ext cx="1147445" cy="1147445"/>
          </a:xfrm>
          <a:custGeom>
            <a:avLst/>
            <a:gdLst/>
            <a:ahLst/>
            <a:cxnLst/>
            <a:rect l="l" t="t" r="r" b="b"/>
            <a:pathLst>
              <a:path w="1147445" h="1147445">
                <a:moveTo>
                  <a:pt x="573703" y="0"/>
                </a:moveTo>
                <a:lnTo>
                  <a:pt x="526623" y="1900"/>
                </a:lnTo>
                <a:lnTo>
                  <a:pt x="480597" y="7502"/>
                </a:lnTo>
                <a:lnTo>
                  <a:pt x="435770" y="16659"/>
                </a:lnTo>
                <a:lnTo>
                  <a:pt x="392292" y="29224"/>
                </a:lnTo>
                <a:lnTo>
                  <a:pt x="350308" y="45050"/>
                </a:lnTo>
                <a:lnTo>
                  <a:pt x="309965" y="63989"/>
                </a:lnTo>
                <a:lnTo>
                  <a:pt x="271412" y="85894"/>
                </a:lnTo>
                <a:lnTo>
                  <a:pt x="234795" y="110619"/>
                </a:lnTo>
                <a:lnTo>
                  <a:pt x="200262" y="138017"/>
                </a:lnTo>
                <a:lnTo>
                  <a:pt x="167959" y="167939"/>
                </a:lnTo>
                <a:lnTo>
                  <a:pt x="138034" y="200239"/>
                </a:lnTo>
                <a:lnTo>
                  <a:pt x="110634" y="234770"/>
                </a:lnTo>
                <a:lnTo>
                  <a:pt x="85906" y="271385"/>
                </a:lnTo>
                <a:lnTo>
                  <a:pt x="63998" y="309936"/>
                </a:lnTo>
                <a:lnTo>
                  <a:pt x="45056" y="350276"/>
                </a:lnTo>
                <a:lnTo>
                  <a:pt x="29228" y="392259"/>
                </a:lnTo>
                <a:lnTo>
                  <a:pt x="16661" y="435737"/>
                </a:lnTo>
                <a:lnTo>
                  <a:pt x="7503" y="480563"/>
                </a:lnTo>
                <a:lnTo>
                  <a:pt x="1900" y="526590"/>
                </a:lnTo>
                <a:lnTo>
                  <a:pt x="0" y="573671"/>
                </a:lnTo>
                <a:lnTo>
                  <a:pt x="1900" y="620752"/>
                </a:lnTo>
                <a:lnTo>
                  <a:pt x="7503" y="666780"/>
                </a:lnTo>
                <a:lnTo>
                  <a:pt x="16661" y="711608"/>
                </a:lnTo>
                <a:lnTo>
                  <a:pt x="29228" y="755088"/>
                </a:lnTo>
                <a:lnTo>
                  <a:pt x="45056" y="797073"/>
                </a:lnTo>
                <a:lnTo>
                  <a:pt x="63998" y="837417"/>
                </a:lnTo>
                <a:lnTo>
                  <a:pt x="85906" y="875971"/>
                </a:lnTo>
                <a:lnTo>
                  <a:pt x="110634" y="912589"/>
                </a:lnTo>
                <a:lnTo>
                  <a:pt x="138034" y="947124"/>
                </a:lnTo>
                <a:lnTo>
                  <a:pt x="167959" y="979428"/>
                </a:lnTo>
                <a:lnTo>
                  <a:pt x="200262" y="1009354"/>
                </a:lnTo>
                <a:lnTo>
                  <a:pt x="234795" y="1036755"/>
                </a:lnTo>
                <a:lnTo>
                  <a:pt x="271412" y="1061483"/>
                </a:lnTo>
                <a:lnTo>
                  <a:pt x="309965" y="1083392"/>
                </a:lnTo>
                <a:lnTo>
                  <a:pt x="350308" y="1102335"/>
                </a:lnTo>
                <a:lnTo>
                  <a:pt x="392292" y="1118163"/>
                </a:lnTo>
                <a:lnTo>
                  <a:pt x="435770" y="1130730"/>
                </a:lnTo>
                <a:lnTo>
                  <a:pt x="480597" y="1139889"/>
                </a:lnTo>
                <a:lnTo>
                  <a:pt x="526623" y="1145492"/>
                </a:lnTo>
                <a:lnTo>
                  <a:pt x="573703" y="1147393"/>
                </a:lnTo>
                <a:lnTo>
                  <a:pt x="620782" y="1145492"/>
                </a:lnTo>
                <a:lnTo>
                  <a:pt x="666809" y="1139889"/>
                </a:lnTo>
                <a:lnTo>
                  <a:pt x="711635" y="1130730"/>
                </a:lnTo>
                <a:lnTo>
                  <a:pt x="755114" y="1118163"/>
                </a:lnTo>
                <a:lnTo>
                  <a:pt x="797098" y="1102335"/>
                </a:lnTo>
                <a:lnTo>
                  <a:pt x="837440" y="1083392"/>
                </a:lnTo>
                <a:lnTo>
                  <a:pt x="875993" y="1061483"/>
                </a:lnTo>
                <a:lnTo>
                  <a:pt x="912610" y="1036755"/>
                </a:lnTo>
                <a:lnTo>
                  <a:pt x="947144" y="1009354"/>
                </a:lnTo>
                <a:lnTo>
                  <a:pt x="961112" y="996413"/>
                </a:lnTo>
                <a:lnTo>
                  <a:pt x="422728" y="996413"/>
                </a:lnTo>
                <a:lnTo>
                  <a:pt x="422728" y="905826"/>
                </a:lnTo>
                <a:lnTo>
                  <a:pt x="528410" y="905826"/>
                </a:lnTo>
                <a:lnTo>
                  <a:pt x="528410" y="452887"/>
                </a:lnTo>
                <a:lnTo>
                  <a:pt x="437826" y="452887"/>
                </a:lnTo>
                <a:lnTo>
                  <a:pt x="437826" y="362300"/>
                </a:lnTo>
                <a:lnTo>
                  <a:pt x="1106882" y="362300"/>
                </a:lnTo>
                <a:lnTo>
                  <a:pt x="1102349" y="350276"/>
                </a:lnTo>
                <a:lnTo>
                  <a:pt x="1083408" y="309936"/>
                </a:lnTo>
                <a:lnTo>
                  <a:pt x="1078846" y="301908"/>
                </a:lnTo>
                <a:lnTo>
                  <a:pt x="543508" y="301908"/>
                </a:lnTo>
                <a:lnTo>
                  <a:pt x="513879" y="296058"/>
                </a:lnTo>
                <a:lnTo>
                  <a:pt x="489912" y="280016"/>
                </a:lnTo>
                <a:lnTo>
                  <a:pt x="473871" y="256048"/>
                </a:lnTo>
                <a:lnTo>
                  <a:pt x="468020" y="226418"/>
                </a:lnTo>
                <a:lnTo>
                  <a:pt x="473871" y="196789"/>
                </a:lnTo>
                <a:lnTo>
                  <a:pt x="489912" y="172821"/>
                </a:lnTo>
                <a:lnTo>
                  <a:pt x="513879" y="156779"/>
                </a:lnTo>
                <a:lnTo>
                  <a:pt x="543508" y="150929"/>
                </a:lnTo>
                <a:lnTo>
                  <a:pt x="961083" y="150929"/>
                </a:lnTo>
                <a:lnTo>
                  <a:pt x="947144" y="138017"/>
                </a:lnTo>
                <a:lnTo>
                  <a:pt x="912610" y="110619"/>
                </a:lnTo>
                <a:lnTo>
                  <a:pt x="875993" y="85894"/>
                </a:lnTo>
                <a:lnTo>
                  <a:pt x="837440" y="63989"/>
                </a:lnTo>
                <a:lnTo>
                  <a:pt x="797098" y="45050"/>
                </a:lnTo>
                <a:lnTo>
                  <a:pt x="755114" y="29224"/>
                </a:lnTo>
                <a:lnTo>
                  <a:pt x="711635" y="16659"/>
                </a:lnTo>
                <a:lnTo>
                  <a:pt x="666809" y="7502"/>
                </a:lnTo>
                <a:lnTo>
                  <a:pt x="620782" y="1900"/>
                </a:lnTo>
                <a:lnTo>
                  <a:pt x="573703" y="0"/>
                </a:lnTo>
                <a:close/>
              </a:path>
              <a:path w="1147445" h="1147445">
                <a:moveTo>
                  <a:pt x="1106882" y="362300"/>
                </a:moveTo>
                <a:lnTo>
                  <a:pt x="618995" y="362300"/>
                </a:lnTo>
                <a:lnTo>
                  <a:pt x="618995" y="905826"/>
                </a:lnTo>
                <a:lnTo>
                  <a:pt x="724677" y="905826"/>
                </a:lnTo>
                <a:lnTo>
                  <a:pt x="724677" y="996413"/>
                </a:lnTo>
                <a:lnTo>
                  <a:pt x="961112" y="996413"/>
                </a:lnTo>
                <a:lnTo>
                  <a:pt x="979447" y="979428"/>
                </a:lnTo>
                <a:lnTo>
                  <a:pt x="1009372" y="947124"/>
                </a:lnTo>
                <a:lnTo>
                  <a:pt x="1036772" y="912589"/>
                </a:lnTo>
                <a:lnTo>
                  <a:pt x="1061499" y="875971"/>
                </a:lnTo>
                <a:lnTo>
                  <a:pt x="1083408" y="837417"/>
                </a:lnTo>
                <a:lnTo>
                  <a:pt x="1102349" y="797073"/>
                </a:lnTo>
                <a:lnTo>
                  <a:pt x="1118177" y="755088"/>
                </a:lnTo>
                <a:lnTo>
                  <a:pt x="1130744" y="711608"/>
                </a:lnTo>
                <a:lnTo>
                  <a:pt x="1139902" y="666780"/>
                </a:lnTo>
                <a:lnTo>
                  <a:pt x="1145505" y="620752"/>
                </a:lnTo>
                <a:lnTo>
                  <a:pt x="1147406" y="573671"/>
                </a:lnTo>
                <a:lnTo>
                  <a:pt x="1145505" y="526590"/>
                </a:lnTo>
                <a:lnTo>
                  <a:pt x="1139902" y="480563"/>
                </a:lnTo>
                <a:lnTo>
                  <a:pt x="1130744" y="435737"/>
                </a:lnTo>
                <a:lnTo>
                  <a:pt x="1118177" y="392259"/>
                </a:lnTo>
                <a:lnTo>
                  <a:pt x="1106882" y="362300"/>
                </a:lnTo>
                <a:close/>
              </a:path>
              <a:path w="1147445" h="1147445">
                <a:moveTo>
                  <a:pt x="961083" y="150929"/>
                </a:moveTo>
                <a:lnTo>
                  <a:pt x="543508" y="150929"/>
                </a:lnTo>
                <a:lnTo>
                  <a:pt x="573136" y="156779"/>
                </a:lnTo>
                <a:lnTo>
                  <a:pt x="597104" y="172821"/>
                </a:lnTo>
                <a:lnTo>
                  <a:pt x="613145" y="196789"/>
                </a:lnTo>
                <a:lnTo>
                  <a:pt x="618995" y="226418"/>
                </a:lnTo>
                <a:lnTo>
                  <a:pt x="613145" y="256048"/>
                </a:lnTo>
                <a:lnTo>
                  <a:pt x="597104" y="280016"/>
                </a:lnTo>
                <a:lnTo>
                  <a:pt x="573136" y="296058"/>
                </a:lnTo>
                <a:lnTo>
                  <a:pt x="543508" y="301908"/>
                </a:lnTo>
                <a:lnTo>
                  <a:pt x="1078846" y="301908"/>
                </a:lnTo>
                <a:lnTo>
                  <a:pt x="1061499" y="271385"/>
                </a:lnTo>
                <a:lnTo>
                  <a:pt x="1036772" y="234770"/>
                </a:lnTo>
                <a:lnTo>
                  <a:pt x="1009372" y="200239"/>
                </a:lnTo>
                <a:lnTo>
                  <a:pt x="979447" y="167939"/>
                </a:lnTo>
                <a:lnTo>
                  <a:pt x="961083" y="15092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62000"/>
            <a:ext cx="9142095" cy="5334000"/>
          </a:xfrm>
          <a:custGeom>
            <a:avLst/>
            <a:gdLst/>
            <a:ahLst/>
            <a:cxnLst/>
            <a:rect l="l" t="t" r="r" b="b"/>
            <a:pathLst>
              <a:path w="9142095" h="5334000">
                <a:moveTo>
                  <a:pt x="9141587" y="0"/>
                </a:moveTo>
                <a:lnTo>
                  <a:pt x="0" y="0"/>
                </a:lnTo>
                <a:lnTo>
                  <a:pt x="0" y="5334000"/>
                </a:lnTo>
                <a:lnTo>
                  <a:pt x="9141587" y="5334000"/>
                </a:lnTo>
                <a:lnTo>
                  <a:pt x="914158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70238" y="762000"/>
            <a:ext cx="2922270" cy="5334000"/>
          </a:xfrm>
          <a:custGeom>
            <a:avLst/>
            <a:gdLst/>
            <a:ahLst/>
            <a:cxnLst/>
            <a:rect l="l" t="t" r="r" b="b"/>
            <a:pathLst>
              <a:path w="2922270" h="5334000">
                <a:moveTo>
                  <a:pt x="2921761" y="0"/>
                </a:moveTo>
                <a:lnTo>
                  <a:pt x="0" y="0"/>
                </a:lnTo>
                <a:lnTo>
                  <a:pt x="0" y="5334000"/>
                </a:lnTo>
                <a:lnTo>
                  <a:pt x="2921761" y="5334000"/>
                </a:lnTo>
                <a:lnTo>
                  <a:pt x="2921761" y="0"/>
                </a:lnTo>
                <a:close/>
              </a:path>
            </a:pathLst>
          </a:custGeom>
          <a:solidFill>
            <a:srgbClr val="C7C7C7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52045" y="5585866"/>
            <a:ext cx="2969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>
                <a:solidFill>
                  <a:srgbClr val="FFFFFF"/>
                </a:solidFill>
                <a:latin typeface="Calibri"/>
                <a:cs typeface="Calibri"/>
              </a:rPr>
              <a:t>Grazie</a:t>
            </a:r>
            <a:r>
              <a:rPr sz="2400" b="1" i="1" spc="-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>
                <a:solidFill>
                  <a:srgbClr val="FFFFFF"/>
                </a:solidFill>
                <a:latin typeface="Calibri"/>
                <a:cs typeface="Calibri"/>
              </a:rPr>
              <a:t>per</a:t>
            </a:r>
            <a:r>
              <a:rPr sz="2400" b="1" i="1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i="1" spc="-10">
                <a:solidFill>
                  <a:srgbClr val="FFFFFF"/>
                </a:solidFill>
                <a:latin typeface="Calibri"/>
                <a:cs typeface="Calibri"/>
              </a:rPr>
              <a:t>l’attenzione!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25967" y="0"/>
            <a:ext cx="4066031" cy="685799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3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4C5214-DBDE-7A1C-3E76-EA968C88E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129" y="892627"/>
            <a:ext cx="6988629" cy="46917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1411" y="1126362"/>
            <a:ext cx="7527290" cy="188848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8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Requisiti</a:t>
            </a:r>
            <a:r>
              <a:rPr sz="1800" u="sng" spc="-17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generali</a:t>
            </a:r>
            <a:endParaRPr sz="1800">
              <a:latin typeface="Verdana"/>
              <a:cs typeface="Verdana"/>
            </a:endParaRPr>
          </a:p>
          <a:p>
            <a:pPr marL="254000" indent="-241300">
              <a:lnSpc>
                <a:spcPct val="100000"/>
              </a:lnSpc>
              <a:spcBef>
                <a:spcPts val="380"/>
              </a:spcBef>
              <a:buClr>
                <a:srgbClr val="99CA38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 spc="-50">
                <a:latin typeface="Verdana"/>
                <a:cs typeface="Verdana"/>
              </a:rPr>
              <a:t>essere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impresa</a:t>
            </a:r>
            <a:r>
              <a:rPr sz="1800" spc="-105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nazionale,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europea</a:t>
            </a:r>
            <a:r>
              <a:rPr sz="1800" spc="-11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ed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extraeuropea</a:t>
            </a:r>
            <a:endParaRPr sz="1800">
              <a:latin typeface="Verdana"/>
              <a:cs typeface="Verdana"/>
            </a:endParaRPr>
          </a:p>
          <a:p>
            <a:pPr marL="194945" marR="5080" indent="-192405">
              <a:lnSpc>
                <a:spcPts val="1939"/>
              </a:lnSpc>
              <a:spcBef>
                <a:spcPts val="635"/>
              </a:spcBef>
              <a:buClr>
                <a:srgbClr val="99CA38"/>
              </a:buClr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impresa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iscritta</a:t>
            </a:r>
            <a:r>
              <a:rPr sz="1800" spc="-13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nella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sezione</a:t>
            </a:r>
            <a:r>
              <a:rPr sz="1800" spc="-195">
                <a:latin typeface="Verdana"/>
                <a:cs typeface="Verdana"/>
              </a:rPr>
              <a:t> </a:t>
            </a:r>
            <a:r>
              <a:rPr sz="1800" spc="-25">
                <a:latin typeface="Verdana"/>
                <a:cs typeface="Verdana"/>
              </a:rPr>
              <a:t>ordinaria</a:t>
            </a:r>
            <a:r>
              <a:rPr sz="1800" spc="-1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</a:t>
            </a:r>
            <a:r>
              <a:rPr sz="1800" spc="-135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Registro</a:t>
            </a:r>
            <a:r>
              <a:rPr sz="1800" spc="-12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delle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imprese </a:t>
            </a:r>
            <a:r>
              <a:rPr sz="1800" spc="-65">
                <a:latin typeface="Verdana"/>
                <a:cs typeface="Verdana"/>
              </a:rPr>
              <a:t>c/o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 spc="-40">
                <a:latin typeface="Verdana"/>
                <a:cs typeface="Verdana"/>
              </a:rPr>
              <a:t>la</a:t>
            </a:r>
            <a:r>
              <a:rPr sz="1800" spc="-7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Camera</a:t>
            </a:r>
            <a:r>
              <a:rPr sz="1800" spc="-10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8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Commercio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 spc="-30">
                <a:latin typeface="Verdana"/>
                <a:cs typeface="Verdana"/>
              </a:rPr>
              <a:t>territoriale</a:t>
            </a:r>
            <a:r>
              <a:rPr sz="1800" spc="-6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di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riferimento</a:t>
            </a:r>
            <a:endParaRPr sz="1800">
              <a:latin typeface="Verdana"/>
              <a:cs typeface="Verdana"/>
            </a:endParaRPr>
          </a:p>
          <a:p>
            <a:pPr marL="194945" indent="-192405">
              <a:lnSpc>
                <a:spcPct val="100000"/>
              </a:lnSpc>
              <a:spcBef>
                <a:spcPts val="360"/>
              </a:spcBef>
              <a:buClr>
                <a:srgbClr val="99CA38"/>
              </a:buClr>
              <a:buFont typeface="Wingdings"/>
              <a:buChar char=""/>
              <a:tabLst>
                <a:tab pos="194945" algn="l"/>
              </a:tabLst>
            </a:pPr>
            <a:r>
              <a:rPr sz="1800">
                <a:latin typeface="Verdana"/>
                <a:cs typeface="Verdana"/>
              </a:rPr>
              <a:t>Codice</a:t>
            </a:r>
            <a:r>
              <a:rPr sz="1800" spc="-95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Ateco</a:t>
            </a:r>
            <a:r>
              <a:rPr sz="1800" spc="-12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primario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o</a:t>
            </a:r>
            <a:r>
              <a:rPr sz="1800" spc="-11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secondario</a:t>
            </a:r>
            <a:r>
              <a:rPr sz="1800" spc="-90">
                <a:latin typeface="Verdana"/>
                <a:cs typeface="Verdana"/>
              </a:rPr>
              <a:t> </a:t>
            </a:r>
            <a:r>
              <a:rPr sz="1800" spc="-290">
                <a:latin typeface="Verdana"/>
                <a:cs typeface="Verdana"/>
              </a:rPr>
              <a:t>“59.</a:t>
            </a:r>
            <a:r>
              <a:rPr lang="it-IT" sz="1800" spc="-290">
                <a:latin typeface="Verdana"/>
                <a:cs typeface="Verdana"/>
              </a:rPr>
              <a:t> </a:t>
            </a:r>
            <a:r>
              <a:rPr sz="1800" spc="-290">
                <a:latin typeface="Verdana"/>
                <a:cs typeface="Verdana"/>
              </a:rPr>
              <a:t>11”</a:t>
            </a:r>
            <a:endParaRPr sz="1800">
              <a:latin typeface="Verdana"/>
              <a:cs typeface="Verdana"/>
            </a:endParaRPr>
          </a:p>
          <a:p>
            <a:pPr marL="194945" indent="-191770">
              <a:lnSpc>
                <a:spcPct val="100000"/>
              </a:lnSpc>
              <a:spcBef>
                <a:spcPts val="385"/>
              </a:spcBef>
              <a:buClr>
                <a:srgbClr val="99CA38"/>
              </a:buClr>
              <a:buFont typeface="Wingdings"/>
              <a:buChar char=""/>
              <a:tabLst>
                <a:tab pos="194945" algn="l"/>
              </a:tabLst>
            </a:pPr>
            <a:r>
              <a:rPr sz="1800" spc="-35">
                <a:latin typeface="Verdana"/>
                <a:cs typeface="Verdana"/>
              </a:rPr>
              <a:t>Essere</a:t>
            </a:r>
            <a:r>
              <a:rPr sz="1800" spc="-140">
                <a:latin typeface="Verdana"/>
                <a:cs typeface="Verdana"/>
              </a:rPr>
              <a:t> </a:t>
            </a:r>
            <a:r>
              <a:rPr sz="1800" spc="-10">
                <a:latin typeface="Verdana"/>
                <a:cs typeface="Verdana"/>
              </a:rPr>
              <a:t>attiva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31411" y="3312033"/>
            <a:ext cx="7541259" cy="1636986"/>
          </a:xfrm>
          <a:prstGeom prst="rect">
            <a:avLst/>
          </a:prstGeom>
        </p:spPr>
        <p:txBody>
          <a:bodyPr vert="horz" wrap="square" lIns="0" tIns="61594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Chi</a:t>
            </a:r>
            <a:r>
              <a:rPr sz="1800" u="sng" spc="-16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dirty="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può</a:t>
            </a:r>
            <a:r>
              <a:rPr sz="1800" u="sng" spc="-17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45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fare</a:t>
            </a:r>
            <a:r>
              <a:rPr sz="1800" u="sng" spc="-15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800" u="sng" spc="-10" dirty="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richiesta</a:t>
            </a:r>
            <a:endParaRPr sz="1800" dirty="0" err="1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38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dirty="0" err="1">
                <a:latin typeface="Verdana"/>
                <a:cs typeface="Verdana"/>
              </a:rPr>
              <a:t>produttore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unico</a:t>
            </a:r>
            <a:r>
              <a:rPr sz="1800" spc="-10" dirty="0">
                <a:latin typeface="Verdana"/>
                <a:cs typeface="Verdana"/>
              </a:rPr>
              <a:t>;</a:t>
            </a:r>
            <a:endParaRPr sz="1800" dirty="0">
              <a:latin typeface="Verdana"/>
              <a:cs typeface="Verdana"/>
            </a:endParaRPr>
          </a:p>
          <a:p>
            <a:pPr marL="194945" indent="-182245">
              <a:lnSpc>
                <a:spcPct val="100000"/>
              </a:lnSpc>
              <a:spcBef>
                <a:spcPts val="39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dirty="0" err="1">
                <a:latin typeface="Verdana"/>
                <a:cs typeface="Verdana"/>
              </a:rPr>
              <a:t>coproduttore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50" dirty="0">
                <a:latin typeface="Verdana"/>
                <a:cs typeface="Verdana"/>
              </a:rPr>
              <a:t>con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quota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di</a:t>
            </a:r>
            <a:r>
              <a:rPr sz="1800" spc="-60" dirty="0">
                <a:latin typeface="Verdana"/>
                <a:cs typeface="Verdana"/>
              </a:rPr>
              <a:t> </a:t>
            </a:r>
            <a:r>
              <a:rPr sz="1800" spc="-10" dirty="0" err="1">
                <a:latin typeface="Verdana"/>
                <a:cs typeface="Verdana"/>
              </a:rPr>
              <a:t>maggioranza</a:t>
            </a:r>
            <a:r>
              <a:rPr sz="1800" spc="-10" dirty="0">
                <a:latin typeface="Verdana"/>
                <a:cs typeface="Verdana"/>
              </a:rPr>
              <a:t>;</a:t>
            </a:r>
            <a:endParaRPr sz="1800" dirty="0">
              <a:latin typeface="Verdana"/>
              <a:cs typeface="Verdana"/>
            </a:endParaRPr>
          </a:p>
          <a:p>
            <a:pPr marL="194945" marR="5080" indent="-182880" algn="just">
              <a:lnSpc>
                <a:spcPts val="1939"/>
              </a:lnSpc>
              <a:spcBef>
                <a:spcPts val="63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sz="1800" dirty="0">
                <a:latin typeface="Verdana"/>
                <a:cs typeface="Verdana"/>
              </a:rPr>
              <a:t>produttore</a:t>
            </a:r>
            <a:r>
              <a:rPr sz="1800" spc="-11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delegato</a:t>
            </a:r>
            <a:r>
              <a:rPr spc="-95" dirty="0">
                <a:latin typeface="Verdana"/>
                <a:cs typeface="Verdana"/>
              </a:rPr>
              <a:t> </a:t>
            </a:r>
            <a:r>
              <a:rPr lang="en-US" spc="-45" dirty="0">
                <a:latin typeface="Verdana"/>
                <a:cs typeface="Verdana"/>
              </a:rPr>
              <a:t>solo</a:t>
            </a:r>
            <a:r>
              <a:rPr lang="it-IT" spc="-45" dirty="0">
                <a:latin typeface="Verdana"/>
                <a:cs typeface="Verdana"/>
              </a:rPr>
              <a:t> nel </a:t>
            </a:r>
            <a:r>
              <a:rPr lang="it-IT" spc="-10" dirty="0">
                <a:latin typeface="Verdana"/>
                <a:cs typeface="Verdana"/>
              </a:rPr>
              <a:t>caso di due quote </a:t>
            </a:r>
            <a:r>
              <a:rPr lang="it-IT" spc="-10" dirty="0">
                <a:latin typeface="Verdana"/>
                <a:ea typeface="Verdana"/>
              </a:rPr>
              <a:t>al 50%;</a:t>
            </a:r>
            <a:endParaRPr lang="it-IT" dirty="0">
              <a:latin typeface="Verdana"/>
            </a:endParaRPr>
          </a:p>
          <a:p>
            <a:pPr marL="194945" marR="5080" indent="-182880" algn="just">
              <a:lnSpc>
                <a:spcPts val="1939"/>
              </a:lnSpc>
              <a:spcBef>
                <a:spcPts val="630"/>
              </a:spcBef>
              <a:buClr>
                <a:srgbClr val="99CA38"/>
              </a:buClr>
              <a:buSzPct val="94444"/>
              <a:buFont typeface="Wingdings"/>
              <a:buChar char=""/>
              <a:tabLst>
                <a:tab pos="194945" algn="l"/>
              </a:tabLst>
            </a:pPr>
            <a:r>
              <a:rPr dirty="0" err="1">
                <a:latin typeface="Verdana"/>
                <a:cs typeface="Verdana"/>
              </a:rPr>
              <a:t>produttore</a:t>
            </a:r>
            <a:r>
              <a:rPr spc="-75" dirty="0">
                <a:latin typeface="Verdana"/>
                <a:cs typeface="Verdana"/>
              </a:rPr>
              <a:t> </a:t>
            </a:r>
            <a:r>
              <a:rPr spc="-10" dirty="0" err="1">
                <a:latin typeface="Verdana"/>
                <a:cs typeface="Verdana"/>
              </a:rPr>
              <a:t>esecutivo</a:t>
            </a:r>
            <a:endParaRPr dirty="0" err="1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411" y="5601508"/>
            <a:ext cx="5313045" cy="2794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25"/>
              </a:lnSpc>
            </a:pPr>
            <a:r>
              <a:rPr sz="1800" spc="100">
                <a:latin typeface="Verdana"/>
                <a:cs typeface="Verdana"/>
              </a:rPr>
              <a:t>NB</a:t>
            </a:r>
            <a:r>
              <a:rPr sz="1800" spc="-220">
                <a:latin typeface="Verdana"/>
                <a:cs typeface="Verdana"/>
              </a:rPr>
              <a:t> </a:t>
            </a:r>
            <a:r>
              <a:rPr sz="1800" spc="-130">
                <a:latin typeface="Verdana"/>
                <a:cs typeface="Verdana"/>
              </a:rPr>
              <a:t>-</a:t>
            </a:r>
            <a:r>
              <a:rPr sz="1800" spc="-195">
                <a:latin typeface="Verdana"/>
                <a:cs typeface="Verdana"/>
              </a:rPr>
              <a:t> </a:t>
            </a:r>
            <a:r>
              <a:rPr sz="1800" spc="-35">
                <a:latin typeface="Verdana"/>
                <a:cs typeface="Verdana"/>
              </a:rPr>
              <a:t>OBBLIGATORIO:</a:t>
            </a:r>
            <a:r>
              <a:rPr sz="1800" spc="254">
                <a:latin typeface="Verdana"/>
                <a:cs typeface="Verdana"/>
              </a:rPr>
              <a:t> </a:t>
            </a:r>
            <a:r>
              <a:rPr sz="1800">
                <a:latin typeface="Verdana"/>
                <a:cs typeface="Verdana"/>
              </a:rPr>
              <a:t>ALLEGARE</a:t>
            </a:r>
            <a:r>
              <a:rPr sz="1800" spc="-240">
                <a:latin typeface="Verdana"/>
                <a:cs typeface="Verdana"/>
              </a:rPr>
              <a:t> </a:t>
            </a:r>
            <a:r>
              <a:rPr sz="1800" spc="-245">
                <a:latin typeface="Verdana"/>
                <a:cs typeface="Verdana"/>
              </a:rPr>
              <a:t>I</a:t>
            </a:r>
            <a:r>
              <a:rPr sz="1800" spc="-185">
                <a:latin typeface="Verdana"/>
                <a:cs typeface="Verdana"/>
              </a:rPr>
              <a:t> </a:t>
            </a:r>
            <a:r>
              <a:rPr sz="1800" spc="-50">
                <a:latin typeface="Verdana"/>
                <a:cs typeface="Verdana"/>
              </a:rPr>
              <a:t>CONTRATTI</a:t>
            </a:r>
            <a:r>
              <a:rPr sz="1800" spc="-210">
                <a:latin typeface="Verdana"/>
                <a:cs typeface="Verdana"/>
              </a:rPr>
              <a:t> </a:t>
            </a:r>
            <a:r>
              <a:rPr sz="1800" spc="-315">
                <a:latin typeface="Verdana"/>
                <a:cs typeface="Verdana"/>
              </a:rPr>
              <a:t>!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90"/>
              </a:spcBef>
            </a:pPr>
            <a:endParaRPr sz="3600">
              <a:latin typeface="Times New Roman"/>
              <a:cs typeface="Times New Roman"/>
            </a:endParaRPr>
          </a:p>
          <a:p>
            <a:pPr marL="119380" algn="ctr">
              <a:lnSpc>
                <a:spcPct val="100000"/>
              </a:lnSpc>
            </a:pP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beneficiario</a:t>
            </a:r>
            <a:endParaRPr sz="3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229637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89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/>
            <a:r>
              <a:rPr lang="en-US" sz="3600" spc="-10">
                <a:solidFill>
                  <a:srgbClr val="FFFFFF"/>
                </a:solidFill>
                <a:latin typeface="Verdana"/>
                <a:cs typeface="Verdana"/>
              </a:rPr>
              <a:t>TEMPI E DURATA</a:t>
            </a:r>
            <a:endParaRPr lang="en-US" sz="360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344170"/>
            <a:endParaRPr lang="en-US" sz="3600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/>
            <a:endParaRPr lang="en-US" sz="3600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  <a:p>
            <a:pPr marL="344170"/>
            <a:endParaRPr lang="en-US" sz="3600" spc="-10">
              <a:solidFill>
                <a:srgbClr val="FFFFFF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99764" y="583992"/>
            <a:ext cx="7886065" cy="3102131"/>
          </a:xfrm>
          <a:prstGeom prst="rect">
            <a:avLst/>
          </a:prstGeom>
        </p:spPr>
        <p:txBody>
          <a:bodyPr vert="horz" wrap="square" lIns="0" tIns="14605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2200" u="sng" spc="-65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Inizio</a:t>
            </a:r>
            <a:r>
              <a:rPr sz="2200" u="sng" spc="-25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2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</a:t>
            </a:r>
            <a:r>
              <a:rPr sz="2200" u="sng" spc="-2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2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fine</a:t>
            </a:r>
            <a:r>
              <a:rPr sz="2200" u="sng" spc="-254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200" u="sng" spc="-1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progetti</a:t>
            </a:r>
            <a:endParaRPr sz="2200" err="1">
              <a:latin typeface="Verdana"/>
              <a:cs typeface="Verdana"/>
            </a:endParaRPr>
          </a:p>
          <a:p>
            <a:pPr marL="212090" indent="-201930">
              <a:lnSpc>
                <a:spcPts val="2280"/>
              </a:lnSpc>
              <a:spcBef>
                <a:spcPts val="96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spc="-10" err="1">
                <a:latin typeface="Verdana"/>
                <a:cs typeface="Verdana"/>
              </a:rPr>
              <a:t>inizio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data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successiva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alla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presentazione</a:t>
            </a:r>
            <a:r>
              <a:rPr sz="2000" spc="-20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della</a:t>
            </a:r>
            <a:endParaRPr sz="2000">
              <a:latin typeface="Verdana"/>
              <a:cs typeface="Verdana"/>
            </a:endParaRPr>
          </a:p>
          <a:p>
            <a:pPr marL="195580">
              <a:lnSpc>
                <a:spcPts val="2280"/>
              </a:lnSpc>
            </a:pPr>
            <a:r>
              <a:rPr sz="2000" spc="45" err="1">
                <a:latin typeface="Verdana"/>
                <a:cs typeface="Verdana"/>
              </a:rPr>
              <a:t>domanda</a:t>
            </a:r>
            <a:endParaRPr sz="2000" err="1">
              <a:latin typeface="Verdana"/>
              <a:cs typeface="Verdana"/>
            </a:endParaRP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spc="-20" err="1">
                <a:latin typeface="Verdana"/>
                <a:cs typeface="Verdana"/>
              </a:rPr>
              <a:t>inizio</a:t>
            </a:r>
            <a:r>
              <a:rPr sz="2000" spc="-22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obbligatoriamente</a:t>
            </a:r>
            <a:r>
              <a:rPr sz="2000" spc="-2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entro</a:t>
            </a:r>
            <a:r>
              <a:rPr sz="2000" spc="-21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il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202</a:t>
            </a:r>
            <a:r>
              <a:rPr lang="it-IT" sz="2000" spc="-20">
                <a:latin typeface="Verdana"/>
                <a:cs typeface="Verdana"/>
              </a:rPr>
              <a:t>6</a:t>
            </a:r>
            <a:endParaRPr sz="2000">
              <a:latin typeface="Verdana"/>
              <a:cs typeface="Verdana"/>
            </a:endParaRPr>
          </a:p>
          <a:p>
            <a:pPr marL="210820" indent="-201295"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err="1">
                <a:latin typeface="Verdana"/>
                <a:cs typeface="Verdana"/>
              </a:rPr>
              <a:t>termine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lang="en-US" sz="2000" spc="-135">
                <a:latin typeface="Verdana"/>
                <a:cs typeface="Verdana"/>
              </a:rPr>
              <a:t>di </a:t>
            </a:r>
            <a:r>
              <a:rPr lang="en-US" sz="2000" spc="-135" err="1">
                <a:latin typeface="Verdana"/>
                <a:cs typeface="Verdana"/>
              </a:rPr>
              <a:t>completamento</a:t>
            </a:r>
            <a:r>
              <a:rPr lang="en-US" sz="2000" spc="-135">
                <a:latin typeface="Verdana"/>
                <a:cs typeface="Verdana"/>
              </a:rPr>
              <a:t> opera </a:t>
            </a:r>
            <a:r>
              <a:rPr lang="en-US" sz="2000" err="1">
                <a:latin typeface="Verdana"/>
                <a:cs typeface="Verdana"/>
              </a:rPr>
              <a:t>entro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il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254">
                <a:latin typeface="Verdana"/>
                <a:cs typeface="Verdana"/>
              </a:rPr>
              <a:t>31/12/202</a:t>
            </a:r>
            <a:r>
              <a:rPr lang="it-IT" sz="2000" spc="-254">
                <a:latin typeface="Verdana"/>
                <a:cs typeface="Verdana"/>
              </a:rPr>
              <a:t>7</a:t>
            </a:r>
            <a:r>
              <a:rPr sz="2000" spc="-254">
                <a:latin typeface="Verdana"/>
                <a:cs typeface="Verdana"/>
              </a:rPr>
              <a:t>,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60">
                <a:latin typeface="Verdana"/>
                <a:cs typeface="Verdana"/>
              </a:rPr>
              <a:t>salvo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proroga</a:t>
            </a:r>
            <a:endParaRPr sz="2000" err="1">
              <a:latin typeface="Verdana"/>
              <a:cs typeface="Verdana"/>
            </a:endParaRPr>
          </a:p>
          <a:p>
            <a:pPr marL="212090" indent="-201930">
              <a:lnSpc>
                <a:spcPts val="228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sz="2000" spc="75">
                <a:latin typeface="Verdana"/>
                <a:cs typeface="Verdana"/>
              </a:rPr>
              <a:t>Non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è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più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necessario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mandare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la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comunicazione</a:t>
            </a:r>
            <a:r>
              <a:rPr sz="2000" spc="-11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inizio</a:t>
            </a:r>
            <a:endParaRPr sz="2000">
              <a:latin typeface="Verdana"/>
              <a:cs typeface="Verdana"/>
            </a:endParaRPr>
          </a:p>
          <a:p>
            <a:pPr marL="195580">
              <a:lnSpc>
                <a:spcPts val="2280"/>
              </a:lnSpc>
            </a:pPr>
            <a:r>
              <a:rPr sz="2000">
                <a:latin typeface="Verdana"/>
                <a:cs typeface="Verdana"/>
              </a:rPr>
              <a:t>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fine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attività</a:t>
            </a:r>
            <a:endParaRPr sz="2000" err="1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9764" y="3684469"/>
            <a:ext cx="7270115" cy="2523768"/>
          </a:xfrm>
          <a:prstGeom prst="rect">
            <a:avLst/>
          </a:prstGeom>
        </p:spPr>
        <p:txBody>
          <a:bodyPr vert="horz" wrap="square" lIns="0" tIns="14732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22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Presentazione</a:t>
            </a:r>
            <a:r>
              <a:rPr sz="2200" u="sng" spc="-18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2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domande</a:t>
            </a:r>
            <a:endParaRPr lang="it-IT" sz="2200" u="sng" spc="-10">
              <a:uFill>
                <a:solidFill>
                  <a:srgbClr val="000000"/>
                </a:solidFill>
              </a:uFill>
              <a:latin typeface="Verdana"/>
              <a:cs typeface="Verdana"/>
            </a:endParaRPr>
          </a:p>
          <a:p>
            <a:pPr marL="355600" indent="-342900">
              <a:spcBef>
                <a:spcPts val="1160"/>
              </a:spcBef>
              <a:buFont typeface="Arial" panose="020B0604020202020204" pitchFamily="34" charset="0"/>
              <a:buChar char="•"/>
            </a:pPr>
            <a:r>
              <a:rPr lang="it-IT" sz="1600"/>
              <a:t>dalle ore 16:00 del </a:t>
            </a:r>
            <a:r>
              <a:rPr lang="it-IT" sz="1600" b="1"/>
              <a:t>13 gennaio 2026 </a:t>
            </a:r>
          </a:p>
          <a:p>
            <a:pPr marL="12700">
              <a:spcBef>
                <a:spcPts val="1160"/>
              </a:spcBef>
            </a:pPr>
            <a:r>
              <a:rPr lang="it-IT" sz="1600" b="1"/>
              <a:t>       </a:t>
            </a:r>
            <a:r>
              <a:rPr lang="it-IT" sz="1600"/>
              <a:t>alle ore 16:00 del </a:t>
            </a:r>
            <a:r>
              <a:rPr lang="it-IT" sz="1600" b="1"/>
              <a:t>27</a:t>
            </a:r>
            <a:r>
              <a:rPr lang="it-IT" sz="1600"/>
              <a:t> </a:t>
            </a:r>
            <a:r>
              <a:rPr lang="it-IT" sz="1600" b="1"/>
              <a:t>febbraio 2026</a:t>
            </a:r>
            <a:r>
              <a:rPr lang="it-IT" sz="1600"/>
              <a:t>; </a:t>
            </a:r>
          </a:p>
          <a:p>
            <a:pPr marL="355600" indent="-342900">
              <a:lnSpc>
                <a:spcPct val="100000"/>
              </a:lnSpc>
              <a:spcBef>
                <a:spcPts val="1160"/>
              </a:spcBef>
              <a:buFont typeface="Arial" panose="020B0604020202020204" pitchFamily="34" charset="0"/>
              <a:buChar char="•"/>
            </a:pPr>
            <a:r>
              <a:rPr lang="it-IT" sz="1600"/>
              <a:t>dalle ore 16:00 del</a:t>
            </a:r>
            <a:r>
              <a:rPr lang="it-IT" sz="1600" b="1"/>
              <a:t> 1° luglio 2026</a:t>
            </a:r>
            <a:r>
              <a:rPr lang="it-IT" sz="1600"/>
              <a:t> </a:t>
            </a:r>
          </a:p>
          <a:p>
            <a:pPr marL="12700">
              <a:spcBef>
                <a:spcPts val="1160"/>
              </a:spcBef>
            </a:pPr>
            <a:r>
              <a:rPr lang="it-IT" sz="1600"/>
              <a:t>       alle ore 16:00 del </a:t>
            </a:r>
            <a:r>
              <a:rPr lang="it-IT" sz="1600" b="1"/>
              <a:t>31 luglio 2026</a:t>
            </a:r>
            <a:r>
              <a:rPr lang="it-IT" sz="1600"/>
              <a:t>. </a:t>
            </a:r>
          </a:p>
          <a:p>
            <a:pPr marL="210820" indent="-201295">
              <a:lnSpc>
                <a:spcPct val="10000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 err="1">
                <a:latin typeface="Verdana"/>
                <a:cs typeface="Verdana"/>
              </a:rPr>
              <a:t>obbligo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utilizzo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esclusivo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della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piattaforma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SFINGE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2020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588645">
              <a:lnSpc>
                <a:spcPts val="3890"/>
              </a:lnSpc>
              <a:spcBef>
                <a:spcPts val="5"/>
              </a:spcBef>
            </a:pP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Opere </a:t>
            </a:r>
            <a:r>
              <a:rPr sz="3600" spc="-4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48836" y="1093088"/>
            <a:ext cx="7609840" cy="3486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2165"/>
              </a:lnSpc>
              <a:spcBef>
                <a:spcPts val="95"/>
              </a:spcBef>
            </a:pPr>
            <a:r>
              <a:rPr sz="1900" spc="-10">
                <a:latin typeface="Verdana"/>
                <a:cs typeface="Verdana"/>
              </a:rPr>
              <a:t>opere</a:t>
            </a:r>
            <a:r>
              <a:rPr sz="1900" spc="-19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cinematografiche</a:t>
            </a:r>
            <a:r>
              <a:rPr sz="1900" spc="-200">
                <a:latin typeface="Verdana"/>
                <a:cs typeface="Verdana"/>
              </a:rPr>
              <a:t> </a:t>
            </a:r>
            <a:r>
              <a:rPr sz="1900" spc="-40">
                <a:latin typeface="Verdana"/>
                <a:cs typeface="Verdana"/>
              </a:rPr>
              <a:t>a</a:t>
            </a:r>
            <a:r>
              <a:rPr sz="1900" spc="-12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contenuto</a:t>
            </a:r>
            <a:r>
              <a:rPr sz="1900" spc="-114">
                <a:latin typeface="Verdana"/>
                <a:cs typeface="Verdana"/>
              </a:rPr>
              <a:t> </a:t>
            </a:r>
            <a:r>
              <a:rPr sz="1900" spc="-40">
                <a:latin typeface="Verdana"/>
                <a:cs typeface="Verdana"/>
              </a:rPr>
              <a:t>narrativo</a:t>
            </a:r>
            <a:r>
              <a:rPr sz="1900" spc="-85">
                <a:latin typeface="Verdana"/>
                <a:cs typeface="Verdana"/>
              </a:rPr>
              <a:t> </a:t>
            </a:r>
            <a:r>
              <a:rPr sz="1900" spc="-245">
                <a:latin typeface="Verdana"/>
                <a:cs typeface="Verdana"/>
              </a:rPr>
              <a:t>(&gt;52’)</a:t>
            </a:r>
            <a:r>
              <a:rPr sz="1900" spc="-13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per</a:t>
            </a:r>
            <a:r>
              <a:rPr sz="1900" spc="-105">
                <a:latin typeface="Verdana"/>
                <a:cs typeface="Verdana"/>
              </a:rPr>
              <a:t> </a:t>
            </a:r>
            <a:r>
              <a:rPr sz="1900" spc="-30">
                <a:latin typeface="Verdana"/>
                <a:cs typeface="Verdana"/>
              </a:rPr>
              <a:t>le</a:t>
            </a:r>
            <a:r>
              <a:rPr sz="1900" spc="-105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sale</a:t>
            </a:r>
            <a:endParaRPr sz="1900">
              <a:latin typeface="Verdana"/>
              <a:cs typeface="Verdana"/>
            </a:endParaRPr>
          </a:p>
          <a:p>
            <a:pPr marL="12700">
              <a:lnSpc>
                <a:spcPts val="2165"/>
              </a:lnSpc>
            </a:pPr>
            <a:r>
              <a:rPr sz="1900" spc="-10">
                <a:latin typeface="Verdana"/>
                <a:cs typeface="Verdana"/>
              </a:rPr>
              <a:t>cinematografiche</a:t>
            </a:r>
            <a:endParaRPr sz="1900">
              <a:latin typeface="Verdana"/>
              <a:cs typeface="Verdana"/>
            </a:endParaRPr>
          </a:p>
          <a:p>
            <a:pPr marL="12700" marR="479425" algn="just">
              <a:lnSpc>
                <a:spcPct val="90100"/>
              </a:lnSpc>
              <a:spcBef>
                <a:spcPts val="1195"/>
              </a:spcBef>
            </a:pPr>
            <a:r>
              <a:rPr sz="1900" spc="-10">
                <a:latin typeface="Verdana"/>
                <a:cs typeface="Verdana"/>
              </a:rPr>
              <a:t>opere</a:t>
            </a:r>
            <a:r>
              <a:rPr sz="1900" spc="-190">
                <a:latin typeface="Verdana"/>
                <a:cs typeface="Verdana"/>
              </a:rPr>
              <a:t> </a:t>
            </a:r>
            <a:r>
              <a:rPr sz="1900" spc="-65">
                <a:latin typeface="Verdana"/>
                <a:cs typeface="Verdana"/>
              </a:rPr>
              <a:t>televisive</a:t>
            </a:r>
            <a:r>
              <a:rPr sz="1900" spc="-180">
                <a:latin typeface="Verdana"/>
                <a:cs typeface="Verdana"/>
              </a:rPr>
              <a:t> </a:t>
            </a:r>
            <a:r>
              <a:rPr sz="1900" spc="-40">
                <a:latin typeface="Verdana"/>
                <a:cs typeface="Verdana"/>
              </a:rPr>
              <a:t>a</a:t>
            </a:r>
            <a:r>
              <a:rPr sz="1900" spc="-10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contenuto</a:t>
            </a:r>
            <a:r>
              <a:rPr sz="1900" spc="-130">
                <a:latin typeface="Verdana"/>
                <a:cs typeface="Verdana"/>
              </a:rPr>
              <a:t> </a:t>
            </a:r>
            <a:r>
              <a:rPr sz="1900" spc="-65">
                <a:latin typeface="Verdana"/>
                <a:cs typeface="Verdana"/>
              </a:rPr>
              <a:t>narrativo,</a:t>
            </a:r>
            <a:r>
              <a:rPr sz="1900" spc="-80">
                <a:latin typeface="Verdana"/>
                <a:cs typeface="Verdana"/>
              </a:rPr>
              <a:t> </a:t>
            </a:r>
            <a:r>
              <a:rPr sz="1900" spc="-50">
                <a:latin typeface="Verdana"/>
                <a:cs typeface="Verdana"/>
              </a:rPr>
              <a:t>ossia</a:t>
            </a:r>
            <a:r>
              <a:rPr sz="1900" spc="-10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film</a:t>
            </a:r>
            <a:r>
              <a:rPr sz="1900" spc="-95">
                <a:latin typeface="Verdana"/>
                <a:cs typeface="Verdana"/>
              </a:rPr>
              <a:t> </a:t>
            </a:r>
            <a:r>
              <a:rPr sz="1900" spc="-245">
                <a:latin typeface="Verdana"/>
                <a:cs typeface="Verdana"/>
              </a:rPr>
              <a:t>&gt;52’)</a:t>
            </a:r>
            <a:r>
              <a:rPr sz="1900" spc="-12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</a:t>
            </a:r>
            <a:r>
              <a:rPr sz="1900" spc="-120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serie </a:t>
            </a:r>
            <a:r>
              <a:rPr sz="1900" spc="-20">
                <a:latin typeface="Verdana"/>
                <a:cs typeface="Verdana"/>
              </a:rPr>
              <a:t>(almeno</a:t>
            </a:r>
            <a:r>
              <a:rPr sz="1900" spc="-9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due</a:t>
            </a:r>
            <a:r>
              <a:rPr sz="1900" spc="-12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episodi</a:t>
            </a:r>
            <a:r>
              <a:rPr sz="1900" spc="-10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con</a:t>
            </a:r>
            <a:r>
              <a:rPr sz="1900" spc="-14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durata</a:t>
            </a:r>
            <a:r>
              <a:rPr sz="1900" spc="-105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complessiva</a:t>
            </a:r>
            <a:r>
              <a:rPr sz="1900" spc="-85">
                <a:latin typeface="Verdana"/>
                <a:cs typeface="Verdana"/>
              </a:rPr>
              <a:t> </a:t>
            </a:r>
            <a:r>
              <a:rPr sz="1900" spc="-484">
                <a:latin typeface="Verdana"/>
                <a:cs typeface="Verdana"/>
              </a:rPr>
              <a:t>=</a:t>
            </a:r>
            <a:r>
              <a:rPr sz="1900" spc="-14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</a:t>
            </a:r>
            <a:r>
              <a:rPr sz="1900" spc="-135">
                <a:latin typeface="Verdana"/>
                <a:cs typeface="Verdana"/>
              </a:rPr>
              <a:t> </a:t>
            </a:r>
            <a:r>
              <a:rPr sz="1900" spc="-484">
                <a:latin typeface="Verdana"/>
                <a:cs typeface="Verdana"/>
              </a:rPr>
              <a:t>&gt;</a:t>
            </a:r>
            <a:r>
              <a:rPr sz="1900" spc="-135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90’)per </a:t>
            </a:r>
            <a:r>
              <a:rPr sz="1900">
                <a:latin typeface="Verdana"/>
                <a:cs typeface="Verdana"/>
              </a:rPr>
              <a:t>un’emittente</a:t>
            </a:r>
            <a:r>
              <a:rPr sz="1900" spc="15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televisiva</a:t>
            </a:r>
            <a:endParaRPr sz="1900">
              <a:latin typeface="Verdana"/>
              <a:cs typeface="Verdana"/>
            </a:endParaRPr>
          </a:p>
          <a:p>
            <a:pPr marL="12700" marR="5080" algn="just">
              <a:lnSpc>
                <a:spcPct val="90000"/>
              </a:lnSpc>
              <a:spcBef>
                <a:spcPts val="1200"/>
              </a:spcBef>
            </a:pPr>
            <a:r>
              <a:rPr sz="1900" spc="-20">
                <a:latin typeface="Verdana"/>
                <a:cs typeface="Verdana"/>
              </a:rPr>
              <a:t>documentari,</a:t>
            </a:r>
            <a:r>
              <a:rPr sz="1900" spc="-204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</a:t>
            </a:r>
            <a:r>
              <a:rPr sz="1900" spc="-170">
                <a:latin typeface="Verdana"/>
                <a:cs typeface="Verdana"/>
              </a:rPr>
              <a:t> </a:t>
            </a:r>
            <a:r>
              <a:rPr sz="1900" spc="-50">
                <a:latin typeface="Verdana"/>
                <a:cs typeface="Verdana"/>
              </a:rPr>
              <a:t>serie</a:t>
            </a:r>
            <a:r>
              <a:rPr sz="1900" spc="-204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di</a:t>
            </a:r>
            <a:r>
              <a:rPr sz="1900" spc="-185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documentari,</a:t>
            </a:r>
            <a:r>
              <a:rPr sz="1900" spc="-204">
                <a:latin typeface="Verdana"/>
                <a:cs typeface="Verdana"/>
              </a:rPr>
              <a:t> </a:t>
            </a:r>
            <a:r>
              <a:rPr sz="1900" spc="-50">
                <a:latin typeface="Verdana"/>
                <a:cs typeface="Verdana"/>
              </a:rPr>
              <a:t>ossia</a:t>
            </a:r>
            <a:r>
              <a:rPr sz="1900" spc="-13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opere</a:t>
            </a:r>
            <a:r>
              <a:rPr sz="1900" spc="-120">
                <a:latin typeface="Verdana"/>
                <a:cs typeface="Verdana"/>
              </a:rPr>
              <a:t> </a:t>
            </a:r>
            <a:r>
              <a:rPr sz="1900" spc="-35">
                <a:latin typeface="Verdana"/>
                <a:cs typeface="Verdana"/>
              </a:rPr>
              <a:t>audiovisive</a:t>
            </a:r>
            <a:r>
              <a:rPr sz="1900" spc="-95">
                <a:latin typeface="Verdana"/>
                <a:cs typeface="Verdana"/>
              </a:rPr>
              <a:t> </a:t>
            </a:r>
            <a:r>
              <a:rPr sz="1900" spc="-25">
                <a:latin typeface="Verdana"/>
                <a:cs typeface="Verdana"/>
              </a:rPr>
              <a:t>la </a:t>
            </a:r>
            <a:r>
              <a:rPr sz="1900">
                <a:latin typeface="Verdana"/>
                <a:cs typeface="Verdana"/>
              </a:rPr>
              <a:t>cui</a:t>
            </a:r>
            <a:r>
              <a:rPr sz="1900" spc="-150">
                <a:latin typeface="Verdana"/>
                <a:cs typeface="Verdana"/>
              </a:rPr>
              <a:t> </a:t>
            </a:r>
            <a:r>
              <a:rPr sz="1900" spc="-30">
                <a:latin typeface="Verdana"/>
                <a:cs typeface="Verdana"/>
              </a:rPr>
              <a:t>enfasi</a:t>
            </a:r>
            <a:r>
              <a:rPr sz="1900" spc="-125">
                <a:latin typeface="Verdana"/>
                <a:cs typeface="Verdana"/>
              </a:rPr>
              <a:t> </a:t>
            </a:r>
            <a:r>
              <a:rPr sz="1900" spc="-40">
                <a:latin typeface="Verdana"/>
                <a:cs typeface="Verdana"/>
              </a:rPr>
              <a:t>creativa</a:t>
            </a:r>
            <a:r>
              <a:rPr sz="1900" spc="-114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è</a:t>
            </a:r>
            <a:r>
              <a:rPr sz="1900" spc="-15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posta</a:t>
            </a:r>
            <a:r>
              <a:rPr sz="1900" spc="-150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prioritariamente</a:t>
            </a:r>
            <a:r>
              <a:rPr sz="1900" spc="-95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su</a:t>
            </a:r>
            <a:r>
              <a:rPr sz="1900" spc="-140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avvenimenti, </a:t>
            </a:r>
            <a:r>
              <a:rPr sz="1900">
                <a:latin typeface="Verdana"/>
                <a:cs typeface="Verdana"/>
              </a:rPr>
              <a:t>luoghi</a:t>
            </a:r>
            <a:r>
              <a:rPr sz="1900" spc="-3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</a:t>
            </a:r>
            <a:r>
              <a:rPr sz="1900" spc="-75">
                <a:latin typeface="Verdana"/>
                <a:cs typeface="Verdana"/>
              </a:rPr>
              <a:t> </a:t>
            </a:r>
            <a:r>
              <a:rPr sz="1900" spc="-45">
                <a:latin typeface="Verdana"/>
                <a:cs typeface="Verdana"/>
              </a:rPr>
              <a:t>attività</a:t>
            </a:r>
            <a:r>
              <a:rPr sz="1900" spc="-55">
                <a:latin typeface="Verdana"/>
                <a:cs typeface="Verdana"/>
              </a:rPr>
              <a:t> </a:t>
            </a:r>
            <a:r>
              <a:rPr sz="1900" spc="-90">
                <a:latin typeface="Verdana"/>
                <a:cs typeface="Verdana"/>
              </a:rPr>
              <a:t>reali,</a:t>
            </a:r>
            <a:r>
              <a:rPr sz="1900" spc="-1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anche</a:t>
            </a:r>
            <a:r>
              <a:rPr sz="1900" spc="-6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mediante</a:t>
            </a:r>
            <a:r>
              <a:rPr sz="1900" spc="-2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immagini</a:t>
            </a:r>
            <a:r>
              <a:rPr sz="1900" spc="1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di</a:t>
            </a:r>
            <a:r>
              <a:rPr sz="1900" spc="-65">
                <a:latin typeface="Verdana"/>
                <a:cs typeface="Verdana"/>
              </a:rPr>
              <a:t> </a:t>
            </a:r>
            <a:r>
              <a:rPr sz="1900" spc="-50">
                <a:latin typeface="Verdana"/>
                <a:cs typeface="Verdana"/>
              </a:rPr>
              <a:t>repertorio,</a:t>
            </a:r>
            <a:r>
              <a:rPr sz="1900" spc="-25">
                <a:latin typeface="Verdana"/>
                <a:cs typeface="Verdana"/>
              </a:rPr>
              <a:t> </a:t>
            </a:r>
            <a:r>
              <a:rPr sz="1900" spc="-50">
                <a:latin typeface="Verdana"/>
                <a:cs typeface="Verdana"/>
              </a:rPr>
              <a:t>e </a:t>
            </a:r>
            <a:r>
              <a:rPr sz="1900">
                <a:latin typeface="Verdana"/>
                <a:cs typeface="Verdana"/>
              </a:rPr>
              <a:t>in</a:t>
            </a:r>
            <a:r>
              <a:rPr sz="1900" spc="-12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cui</a:t>
            </a:r>
            <a:r>
              <a:rPr sz="1900" spc="-12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gli</a:t>
            </a:r>
            <a:r>
              <a:rPr sz="1900" spc="-110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eventuali</a:t>
            </a:r>
            <a:r>
              <a:rPr sz="1900" spc="-8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elementi</a:t>
            </a:r>
            <a:r>
              <a:rPr sz="1900" spc="-75">
                <a:latin typeface="Verdana"/>
                <a:cs typeface="Verdana"/>
              </a:rPr>
              <a:t> </a:t>
            </a:r>
            <a:r>
              <a:rPr sz="1900" spc="-35">
                <a:latin typeface="Verdana"/>
                <a:cs typeface="Verdana"/>
              </a:rPr>
              <a:t>inventivi</a:t>
            </a:r>
            <a:r>
              <a:rPr sz="1900" spc="-8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</a:t>
            </a:r>
            <a:r>
              <a:rPr sz="1900" spc="-125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fantastici</a:t>
            </a:r>
            <a:r>
              <a:rPr sz="1900" spc="-110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sono </a:t>
            </a:r>
            <a:r>
              <a:rPr sz="1900">
                <a:latin typeface="Verdana"/>
                <a:cs typeface="Verdana"/>
              </a:rPr>
              <a:t>strumentali</a:t>
            </a:r>
            <a:r>
              <a:rPr sz="1900" spc="-60">
                <a:latin typeface="Verdana"/>
                <a:cs typeface="Verdana"/>
              </a:rPr>
              <a:t> </a:t>
            </a:r>
            <a:r>
              <a:rPr sz="1900" spc="-40">
                <a:latin typeface="Verdana"/>
                <a:cs typeface="Verdana"/>
              </a:rPr>
              <a:t>alla</a:t>
            </a:r>
            <a:r>
              <a:rPr sz="1900" spc="-55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rappresentazione</a:t>
            </a:r>
            <a:r>
              <a:rPr sz="1900" spc="-35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e</a:t>
            </a:r>
            <a:r>
              <a:rPr sz="1900" spc="-8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documentazione</a:t>
            </a:r>
            <a:r>
              <a:rPr sz="1900" spc="-60">
                <a:latin typeface="Verdana"/>
                <a:cs typeface="Verdana"/>
              </a:rPr>
              <a:t> </a:t>
            </a:r>
            <a:r>
              <a:rPr sz="1900" spc="-25">
                <a:latin typeface="Verdana"/>
                <a:cs typeface="Verdana"/>
              </a:rPr>
              <a:t>di </a:t>
            </a:r>
            <a:r>
              <a:rPr sz="1900" spc="-20">
                <a:latin typeface="Verdana"/>
                <a:cs typeface="Verdana"/>
              </a:rPr>
              <a:t>situazioni</a:t>
            </a:r>
            <a:r>
              <a:rPr sz="1900" spc="-30">
                <a:latin typeface="Verdana"/>
                <a:cs typeface="Verdana"/>
              </a:rPr>
              <a:t> </a:t>
            </a:r>
            <a:r>
              <a:rPr sz="1900" spc="-20">
                <a:latin typeface="Verdana"/>
                <a:cs typeface="Verdana"/>
              </a:rPr>
              <a:t>e</a:t>
            </a:r>
            <a:r>
              <a:rPr sz="1900" spc="-40">
                <a:latin typeface="Verdana"/>
                <a:cs typeface="Verdana"/>
              </a:rPr>
              <a:t> </a:t>
            </a:r>
            <a:r>
              <a:rPr sz="1900" spc="-75">
                <a:latin typeface="Verdana"/>
                <a:cs typeface="Verdana"/>
              </a:rPr>
              <a:t>fatti,</a:t>
            </a:r>
            <a:r>
              <a:rPr sz="1900" spc="-55">
                <a:latin typeface="Verdana"/>
                <a:cs typeface="Verdana"/>
              </a:rPr>
              <a:t> </a:t>
            </a:r>
            <a:r>
              <a:rPr sz="19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indipendentemente</a:t>
            </a:r>
            <a:r>
              <a:rPr sz="1900" u="sng" spc="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900" u="sng" spc="-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dalla</a:t>
            </a:r>
            <a:r>
              <a:rPr sz="1900" u="sng" spc="-2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9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modalità</a:t>
            </a:r>
            <a:r>
              <a:rPr sz="19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9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di</a:t>
            </a:r>
            <a:r>
              <a:rPr sz="1900" u="sng" spc="-4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1900" u="sng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fruizione</a:t>
            </a:r>
            <a:r>
              <a:rPr sz="1900" spc="-10">
                <a:latin typeface="Verdana"/>
                <a:cs typeface="Verdana"/>
              </a:rPr>
              <a:t> </a:t>
            </a:r>
            <a:r>
              <a:rPr sz="1900" spc="-85">
                <a:latin typeface="Verdana"/>
                <a:cs typeface="Verdana"/>
              </a:rPr>
              <a:t>(&gt;52’)</a:t>
            </a:r>
            <a:endParaRPr sz="19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48836" y="5105146"/>
            <a:ext cx="7068820" cy="584134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algn="just">
              <a:lnSpc>
                <a:spcPts val="2050"/>
              </a:lnSpc>
              <a:spcBef>
                <a:spcPts val="355"/>
              </a:spcBef>
            </a:pPr>
            <a:r>
              <a:rPr sz="1900" spc="-20">
                <a:latin typeface="Verdana"/>
                <a:cs typeface="Verdana"/>
              </a:rPr>
              <a:t>Prestare</a:t>
            </a:r>
            <a:r>
              <a:rPr sz="1900" spc="-95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attenzione</a:t>
            </a:r>
            <a:r>
              <a:rPr sz="1900" spc="-10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anche</a:t>
            </a:r>
            <a:r>
              <a:rPr sz="1900" spc="-114">
                <a:latin typeface="Verdana"/>
                <a:cs typeface="Verdana"/>
              </a:rPr>
              <a:t> </a:t>
            </a:r>
            <a:r>
              <a:rPr sz="1900" spc="-25">
                <a:latin typeface="Verdana"/>
                <a:cs typeface="Verdana"/>
              </a:rPr>
              <a:t>all’elenco</a:t>
            </a:r>
            <a:r>
              <a:rPr sz="1900" spc="-8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delle</a:t>
            </a:r>
            <a:r>
              <a:rPr sz="1900" spc="-90">
                <a:latin typeface="Verdana"/>
                <a:cs typeface="Verdana"/>
              </a:rPr>
              <a:t> </a:t>
            </a:r>
            <a:r>
              <a:rPr sz="1900" spc="100">
                <a:latin typeface="Verdana"/>
                <a:cs typeface="Verdana"/>
              </a:rPr>
              <a:t>NON</a:t>
            </a:r>
            <a:r>
              <a:rPr sz="1900" spc="-114">
                <a:latin typeface="Verdana"/>
                <a:cs typeface="Verdana"/>
              </a:rPr>
              <a:t> </a:t>
            </a:r>
            <a:r>
              <a:rPr sz="1900" spc="-10">
                <a:latin typeface="Verdana"/>
                <a:cs typeface="Verdana"/>
              </a:rPr>
              <a:t>ammissibili </a:t>
            </a:r>
            <a:r>
              <a:rPr sz="1900" spc="-45">
                <a:latin typeface="Verdana"/>
                <a:cs typeface="Verdana"/>
              </a:rPr>
              <a:t>(format</a:t>
            </a:r>
            <a:r>
              <a:rPr sz="1900" spc="-125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ed</a:t>
            </a:r>
            <a:r>
              <a:rPr sz="1900" spc="-13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opere</a:t>
            </a:r>
            <a:r>
              <a:rPr sz="1900" spc="-120">
                <a:latin typeface="Verdana"/>
                <a:cs typeface="Verdana"/>
              </a:rPr>
              <a:t> </a:t>
            </a:r>
            <a:r>
              <a:rPr sz="1900">
                <a:latin typeface="Verdana"/>
                <a:cs typeface="Verdana"/>
              </a:rPr>
              <a:t>di</a:t>
            </a:r>
            <a:r>
              <a:rPr sz="1900" spc="-140">
                <a:latin typeface="Verdana"/>
                <a:cs typeface="Verdana"/>
              </a:rPr>
              <a:t> </a:t>
            </a:r>
            <a:r>
              <a:rPr sz="1900" spc="-25">
                <a:latin typeface="Verdana"/>
                <a:cs typeface="Verdana"/>
              </a:rPr>
              <a:t>divulgazione,</a:t>
            </a:r>
            <a:r>
              <a:rPr sz="1900" spc="-90">
                <a:latin typeface="Verdana"/>
                <a:cs typeface="Verdana"/>
              </a:rPr>
              <a:t> </a:t>
            </a:r>
            <a:r>
              <a:rPr sz="1900" spc="-350">
                <a:latin typeface="Verdana"/>
                <a:cs typeface="Verdana"/>
              </a:rPr>
              <a:t>….)</a:t>
            </a:r>
            <a:endParaRPr sz="1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33146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588645">
              <a:lnSpc>
                <a:spcPts val="3890"/>
              </a:lnSpc>
              <a:spcBef>
                <a:spcPts val="5"/>
              </a:spcBef>
            </a:pP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Spese </a:t>
            </a:r>
            <a:r>
              <a:rPr sz="3600" spc="-4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2948" y="694689"/>
            <a:ext cx="75939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>
                <a:latin typeface="Verdana"/>
                <a:cs typeface="Verdana"/>
              </a:rPr>
              <a:t>Spese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che</a:t>
            </a:r>
            <a:r>
              <a:rPr sz="2000" spc="-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concorrono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</a:t>
            </a:r>
            <a:r>
              <a:rPr sz="2000" spc="-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costo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produzione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effettivamente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82948" y="969009"/>
            <a:ext cx="6549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>
                <a:latin typeface="Verdana"/>
                <a:cs typeface="Verdana"/>
              </a:rPr>
              <a:t>sostenute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nel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territorio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emiliano-</a:t>
            </a:r>
            <a:r>
              <a:rPr sz="2000" spc="-10">
                <a:latin typeface="Verdana"/>
                <a:cs typeface="Verdana"/>
              </a:rPr>
              <a:t>romagnolo,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riferite: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5869" y="1281430"/>
            <a:ext cx="43033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9395" indent="-227329">
              <a:lnSpc>
                <a:spcPct val="100000"/>
              </a:lnSpc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239395" algn="l"/>
              </a:tabLst>
            </a:pPr>
            <a:r>
              <a:rPr sz="2000" spc="-45">
                <a:latin typeface="Verdana"/>
                <a:cs typeface="Verdana"/>
              </a:rPr>
              <a:t>a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personale</a:t>
            </a:r>
            <a:r>
              <a:rPr sz="2000" spc="-2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residente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regione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38540" y="1299972"/>
            <a:ext cx="2726690" cy="3111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360"/>
              </a:lnSpc>
            </a:pPr>
            <a:r>
              <a:rPr sz="2000" spc="-20">
                <a:latin typeface="Verdana"/>
                <a:cs typeface="Verdana"/>
              </a:rPr>
              <a:t>iscritto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alla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Guida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alla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81067" y="1574291"/>
            <a:ext cx="1458595" cy="3111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sz="2000" spc="-10">
                <a:latin typeface="Verdana"/>
                <a:cs typeface="Verdana"/>
              </a:rPr>
              <a:t>Produzione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2948" y="1906651"/>
            <a:ext cx="7837170" cy="3858107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742315" indent="-226695" algn="just">
              <a:lnSpc>
                <a:spcPts val="2280"/>
              </a:lnSpc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"/>
              <a:tabLst>
                <a:tab pos="742315" algn="l"/>
              </a:tabLst>
            </a:pPr>
            <a:r>
              <a:rPr sz="2000" spc="-10" err="1">
                <a:latin typeface="Verdana"/>
                <a:cs typeface="Verdana"/>
              </a:rPr>
              <a:t>all’acquisizione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beni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60" err="1">
                <a:latin typeface="Verdana"/>
                <a:cs typeface="Verdana"/>
              </a:rPr>
              <a:t>servizi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fornitori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aventi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20" err="1">
                <a:latin typeface="Verdana"/>
                <a:cs typeface="Verdana"/>
              </a:rPr>
              <a:t>sede</a:t>
            </a:r>
            <a:endParaRPr sz="2000" err="1">
              <a:latin typeface="Verdana"/>
              <a:cs typeface="Verdana"/>
            </a:endParaRPr>
          </a:p>
          <a:p>
            <a:pPr marL="698500" algn="just">
              <a:lnSpc>
                <a:spcPts val="2160"/>
              </a:lnSpc>
            </a:pPr>
            <a:r>
              <a:rPr sz="2000" err="1">
                <a:latin typeface="Verdana"/>
                <a:cs typeface="Verdana"/>
              </a:rPr>
              <a:t>legale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o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unità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locale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Emilia-</a:t>
            </a:r>
            <a:r>
              <a:rPr sz="2000">
                <a:latin typeface="Verdana"/>
                <a:cs typeface="Verdana"/>
              </a:rPr>
              <a:t>Romagna,</a:t>
            </a:r>
            <a:r>
              <a:rPr sz="2000" spc="36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incluse</a:t>
            </a:r>
            <a:endParaRPr sz="2000" err="1">
              <a:latin typeface="Verdana"/>
              <a:cs typeface="Verdana"/>
            </a:endParaRPr>
          </a:p>
          <a:p>
            <a:pPr marL="698500" marR="358140" algn="just">
              <a:lnSpc>
                <a:spcPts val="2160"/>
              </a:lnSpc>
              <a:spcBef>
                <a:spcPts val="150"/>
              </a:spcBef>
            </a:pPr>
            <a:r>
              <a:rPr sz="2000" spc="-20">
                <a:latin typeface="Verdana"/>
                <a:cs typeface="Verdana"/>
              </a:rPr>
              <a:t>le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prestazioni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professionisti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residenti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fini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fiscali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sul</a:t>
            </a:r>
            <a:r>
              <a:rPr sz="2000" spc="-25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territorio</a:t>
            </a:r>
            <a:r>
              <a:rPr sz="2000" spc="-114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regionale</a:t>
            </a:r>
            <a:r>
              <a:rPr sz="2000" spc="-1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1165"/>
              </a:spcBef>
            </a:pPr>
            <a:r>
              <a:rPr sz="2400" u="sng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Le</a:t>
            </a:r>
            <a:r>
              <a:rPr sz="2400" u="sng" spc="-18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3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spese</a:t>
            </a:r>
            <a:r>
              <a:rPr sz="2400" u="sng" spc="-15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devono</a:t>
            </a:r>
            <a:r>
              <a:rPr sz="2400" u="sng" spc="-17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sz="2400" u="sng" spc="-10" err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essere</a:t>
            </a:r>
            <a:endParaRPr sz="2400" err="1">
              <a:latin typeface="Verdana"/>
              <a:cs typeface="Verdana"/>
            </a:endParaRPr>
          </a:p>
          <a:p>
            <a:pPr marL="194945" marR="412115" indent="-185420" algn="just">
              <a:lnSpc>
                <a:spcPts val="2160"/>
              </a:lnSpc>
              <a:spcBef>
                <a:spcPts val="125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r>
              <a:rPr sz="2000" spc="-10">
                <a:latin typeface="Verdana"/>
                <a:cs typeface="Verdana"/>
              </a:rPr>
              <a:t>	</a:t>
            </a:r>
            <a:r>
              <a:rPr sz="2000" spc="-10" err="1">
                <a:latin typeface="Verdana"/>
                <a:cs typeface="Verdana"/>
              </a:rPr>
              <a:t>sostenute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35" err="1">
                <a:latin typeface="Verdana"/>
                <a:cs typeface="Verdana"/>
              </a:rPr>
              <a:t>tra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la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data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presentazione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della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55" err="1">
                <a:latin typeface="Verdana"/>
                <a:cs typeface="Verdana"/>
              </a:rPr>
              <a:t>domanda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la </a:t>
            </a:r>
            <a:r>
              <a:rPr sz="2000">
                <a:latin typeface="Verdana"/>
                <a:cs typeface="Verdana"/>
              </a:rPr>
              <a:t>data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conclusione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8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progetto</a:t>
            </a:r>
            <a:endParaRPr sz="2000" err="1">
              <a:latin typeface="Verdana"/>
              <a:cs typeface="Verdana"/>
            </a:endParaRPr>
          </a:p>
          <a:p>
            <a:pPr marL="277495" indent="-264795" algn="just">
              <a:lnSpc>
                <a:spcPts val="2280"/>
              </a:lnSpc>
              <a:spcBef>
                <a:spcPts val="92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77495" algn="l"/>
              </a:tabLst>
            </a:pPr>
            <a:r>
              <a:rPr sz="2000" err="1">
                <a:latin typeface="Verdana"/>
                <a:cs typeface="Verdana"/>
              </a:rPr>
              <a:t>documentate</a:t>
            </a:r>
            <a:r>
              <a:rPr sz="2000" spc="-6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3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chiaramente</a:t>
            </a:r>
            <a:r>
              <a:rPr sz="2000" spc="-50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riferibili</a:t>
            </a:r>
            <a:r>
              <a:rPr sz="2000" spc="-9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 </a:t>
            </a:r>
            <a:r>
              <a:rPr sz="2000" err="1">
                <a:latin typeface="Verdana"/>
                <a:cs typeface="Verdana"/>
              </a:rPr>
              <a:t>progetto</a:t>
            </a:r>
            <a:r>
              <a:rPr sz="2000" spc="-3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(</a:t>
            </a:r>
            <a:r>
              <a:rPr sz="2000" spc="-45" err="1">
                <a:latin typeface="Verdana"/>
                <a:cs typeface="Verdana"/>
              </a:rPr>
              <a:t>riportare</a:t>
            </a:r>
            <a:r>
              <a:rPr sz="2000" spc="-9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il</a:t>
            </a:r>
            <a:endParaRPr sz="2000">
              <a:latin typeface="Verdana"/>
              <a:cs typeface="Verdana"/>
            </a:endParaRPr>
          </a:p>
          <a:p>
            <a:pPr marL="194945" algn="just">
              <a:lnSpc>
                <a:spcPts val="2280"/>
              </a:lnSpc>
            </a:pPr>
            <a:r>
              <a:rPr sz="2000" spc="-20">
                <a:latin typeface="Verdana"/>
                <a:cs typeface="Verdana"/>
              </a:rPr>
              <a:t>CUP)</a:t>
            </a:r>
            <a:endParaRPr sz="2000">
              <a:latin typeface="Verdana"/>
              <a:cs typeface="Verdana"/>
            </a:endParaRPr>
          </a:p>
          <a:p>
            <a:pPr marL="276860" indent="-264160" algn="just">
              <a:lnSpc>
                <a:spcPts val="2280"/>
              </a:lnSpc>
              <a:spcBef>
                <a:spcPts val="96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76860" algn="l"/>
              </a:tabLst>
            </a:pPr>
            <a:r>
              <a:rPr sz="2000" err="1">
                <a:latin typeface="Verdana"/>
                <a:cs typeface="Verdana"/>
              </a:rPr>
              <a:t>quietanzate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(</a:t>
            </a:r>
            <a:r>
              <a:rPr sz="2000" err="1">
                <a:latin typeface="Verdana"/>
                <a:cs typeface="Verdana"/>
              </a:rPr>
              <a:t>obbligo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20" err="1">
                <a:latin typeface="Verdana"/>
                <a:cs typeface="Verdana"/>
              </a:rPr>
              <a:t>allegare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copia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dell’avvenuto</a:t>
            </a:r>
            <a:endParaRPr sz="2000" err="1">
              <a:latin typeface="Verdana"/>
              <a:cs typeface="Verdana"/>
            </a:endParaRPr>
          </a:p>
          <a:p>
            <a:pPr marL="194945" algn="just">
              <a:lnSpc>
                <a:spcPts val="2280"/>
              </a:lnSpc>
            </a:pPr>
            <a:r>
              <a:rPr sz="2000" err="1">
                <a:latin typeface="Verdana"/>
                <a:cs typeface="Verdana"/>
              </a:rPr>
              <a:t>pagamento</a:t>
            </a:r>
            <a:r>
              <a:rPr sz="2000">
                <a:latin typeface="Verdana"/>
                <a:cs typeface="Verdana"/>
              </a:rPr>
              <a:t>,</a:t>
            </a:r>
            <a:r>
              <a:rPr sz="2000" spc="-190">
                <a:latin typeface="Verdana"/>
                <a:cs typeface="Verdana"/>
              </a:rPr>
              <a:t> </a:t>
            </a:r>
            <a:r>
              <a:rPr sz="2000" spc="55">
                <a:latin typeface="Verdana"/>
                <a:cs typeface="Verdana"/>
              </a:rPr>
              <a:t>con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riferimento</a:t>
            </a:r>
            <a:r>
              <a:rPr sz="2000" spc="-185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giustificativo</a:t>
            </a:r>
            <a:r>
              <a:rPr sz="2000" spc="-10">
                <a:latin typeface="Verdana"/>
                <a:cs typeface="Verdana"/>
              </a:rPr>
              <a:t>)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758951"/>
            <a:ext cx="3443604" cy="5496376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260350">
              <a:lnSpc>
                <a:spcPts val="3890"/>
              </a:lnSpc>
            </a:pPr>
            <a:r>
              <a:rPr sz="3600" spc="-10" err="1">
                <a:solidFill>
                  <a:srgbClr val="FFFFFF"/>
                </a:solidFill>
                <a:latin typeface="Verdana"/>
                <a:cs typeface="Verdana"/>
              </a:rPr>
              <a:t>spese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10" err="1">
                <a:solidFill>
                  <a:srgbClr val="FFFFFF"/>
                </a:solidFill>
                <a:latin typeface="Verdana"/>
                <a:cs typeface="Verdana"/>
              </a:rPr>
              <a:t>personale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16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lang="it-IT" sz="3600" spc="-165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260350">
              <a:lnSpc>
                <a:spcPts val="3890"/>
              </a:lnSpc>
            </a:pPr>
            <a:r>
              <a:rPr lang="it-IT" sz="3600" spc="-165">
                <a:solidFill>
                  <a:srgbClr val="FFFFFF"/>
                </a:solidFill>
                <a:latin typeface="Verdana"/>
                <a:cs typeface="Verdana"/>
              </a:rPr>
              <a:t>½</a:t>
            </a:r>
          </a:p>
          <a:p>
            <a:pPr marL="344170" marR="260350">
              <a:lnSpc>
                <a:spcPts val="3890"/>
              </a:lnSpc>
            </a:pPr>
            <a:endParaRPr lang="it-IT" sz="3600" spc="-165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260350">
              <a:lnSpc>
                <a:spcPts val="3890"/>
              </a:lnSpc>
            </a:pPr>
            <a:endParaRPr lang="it-IT" sz="3600" spc="-165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260350">
              <a:lnSpc>
                <a:spcPts val="3890"/>
              </a:lnSpc>
            </a:pPr>
            <a:endParaRPr sz="3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67812" y="1204586"/>
            <a:ext cx="7910270" cy="1885773"/>
          </a:xfrm>
          <a:prstGeom prst="rect">
            <a:avLst/>
          </a:prstGeom>
        </p:spPr>
        <p:txBody>
          <a:bodyPr vert="horz" wrap="square" lIns="0" tIns="13335" rIns="0" bIns="0" rtlCol="0" anchor="t">
            <a:spAutoFit/>
          </a:bodyPr>
          <a:lstStyle/>
          <a:p>
            <a:pPr marL="212090" indent="-201930" algn="just">
              <a:lnSpc>
                <a:spcPct val="100000"/>
              </a:lnSpc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lang="it-IT" sz="2000" dirty="0">
                <a:latin typeface="Verdana"/>
                <a:cs typeface="Verdana"/>
              </a:rPr>
              <a:t>Si definiscono spese di «personale» i </a:t>
            </a:r>
            <a:r>
              <a:rPr sz="2000" dirty="0" err="1">
                <a:latin typeface="Verdana"/>
                <a:cs typeface="Verdana"/>
              </a:rPr>
              <a:t>compensi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per</a:t>
            </a:r>
            <a:r>
              <a:rPr sz="2000" spc="-65" dirty="0">
                <a:latin typeface="Verdana"/>
                <a:cs typeface="Verdana"/>
              </a:rPr>
              <a:t> </a:t>
            </a:r>
            <a:r>
              <a:rPr sz="2000" spc="-35" dirty="0">
                <a:latin typeface="Verdana"/>
                <a:cs typeface="Verdana"/>
              </a:rPr>
              <a:t>il</a:t>
            </a:r>
            <a:r>
              <a:rPr sz="2000" spc="-25" dirty="0">
                <a:latin typeface="Verdana"/>
                <a:cs typeface="Verdana"/>
              </a:rPr>
              <a:t> </a:t>
            </a:r>
            <a:r>
              <a:rPr sz="2000" dirty="0" err="1">
                <a:latin typeface="Verdana"/>
                <a:cs typeface="Verdana"/>
              </a:rPr>
              <a:t>personale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u="sng" dirty="0" err="1">
                <a:latin typeface="Verdana"/>
                <a:cs typeface="Verdana"/>
              </a:rPr>
              <a:t>dipendente</a:t>
            </a:r>
            <a:r>
              <a:rPr sz="2000" spc="-50" dirty="0">
                <a:latin typeface="Verdana"/>
                <a:cs typeface="Verdana"/>
              </a:rPr>
              <a:t> </a:t>
            </a:r>
            <a:r>
              <a:rPr sz="2000" spc="-10" dirty="0">
                <a:latin typeface="Verdana"/>
                <a:cs typeface="Verdana"/>
              </a:rPr>
              <a:t>resident</a:t>
            </a:r>
            <a:r>
              <a:rPr lang="it-IT" sz="2000" spc="-10" dirty="0">
                <a:latin typeface="Verdana"/>
                <a:cs typeface="Verdana"/>
              </a:rPr>
              <a:t>e in Emilia-Romagna e iscritto alla GUIDA ALLA PRODUZIONE.</a:t>
            </a:r>
          </a:p>
          <a:p>
            <a:pPr marL="212090" indent="-201930" algn="just"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endParaRPr lang="it-IT" sz="2000" spc="-10">
              <a:latin typeface="Verdana"/>
              <a:cs typeface="Verdana"/>
            </a:endParaRPr>
          </a:p>
          <a:p>
            <a:pPr marL="212090" indent="-201930" algn="just">
              <a:spcBef>
                <a:spcPts val="10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2090" algn="l"/>
              </a:tabLst>
            </a:pPr>
            <a:r>
              <a:rPr lang="it-IT" sz="2000" spc="-10" dirty="0">
                <a:latin typeface="Verdana"/>
                <a:cs typeface="Verdana"/>
              </a:rPr>
              <a:t>Le spese per prestazioni di liberi professionisti (che rilasciano fattura) fanno parte di "Beni e servizi"</a:t>
            </a:r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99115" y="4142308"/>
            <a:ext cx="7315200" cy="150849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315"/>
              </a:spcBef>
            </a:pPr>
            <a:r>
              <a:rPr sz="1800" i="1" spc="-10">
                <a:solidFill>
                  <a:schemeClr val="tx1"/>
                </a:solidFill>
                <a:latin typeface="Verdana"/>
                <a:cs typeface="Verdana"/>
              </a:rPr>
              <a:t>(</a:t>
            </a:r>
            <a:r>
              <a:rPr sz="1700" i="1" spc="-10">
                <a:solidFill>
                  <a:schemeClr val="tx1"/>
                </a:solidFill>
                <a:latin typeface="Verdana"/>
                <a:cs typeface="Verdana"/>
              </a:rPr>
              <a:t>L'obbligo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di</a:t>
            </a:r>
            <a:r>
              <a:rPr sz="1700" i="1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20">
                <a:solidFill>
                  <a:schemeClr val="tx1"/>
                </a:solidFill>
                <a:latin typeface="Verdana"/>
                <a:cs typeface="Verdana"/>
              </a:rPr>
              <a:t>iscrizione</a:t>
            </a:r>
            <a:r>
              <a:rPr sz="1700" i="1" spc="-13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50">
                <a:solidFill>
                  <a:schemeClr val="tx1"/>
                </a:solidFill>
                <a:latin typeface="Verdana"/>
                <a:cs typeface="Verdana"/>
              </a:rPr>
              <a:t>al</a:t>
            </a:r>
            <a:r>
              <a:rPr sz="1700" i="1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55">
                <a:solidFill>
                  <a:schemeClr val="tx1"/>
                </a:solidFill>
                <a:latin typeface="Verdana"/>
                <a:cs typeface="Verdana"/>
              </a:rPr>
              <a:t>database</a:t>
            </a:r>
            <a:r>
              <a:rPr sz="1700" i="1" spc="-1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Guida</a:t>
            </a:r>
            <a:r>
              <a:rPr sz="1700" i="1" spc="-9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50">
                <a:solidFill>
                  <a:schemeClr val="tx1"/>
                </a:solidFill>
                <a:latin typeface="Verdana"/>
                <a:cs typeface="Verdana"/>
              </a:rPr>
              <a:t>alla</a:t>
            </a:r>
            <a:r>
              <a:rPr sz="1700" i="1" spc="-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produzione</a:t>
            </a:r>
            <a:r>
              <a:rPr sz="1700" i="1" spc="-1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è</a:t>
            </a:r>
            <a:r>
              <a:rPr sz="1700" i="1" spc="-9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derogato</a:t>
            </a:r>
            <a:r>
              <a:rPr sz="1700" i="1" spc="-10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25">
                <a:solidFill>
                  <a:schemeClr val="tx1"/>
                </a:solidFill>
                <a:latin typeface="Verdana"/>
                <a:cs typeface="Verdana"/>
              </a:rPr>
              <a:t>per </a:t>
            </a:r>
            <a:r>
              <a:rPr sz="1700" i="1" spc="-30">
                <a:solidFill>
                  <a:schemeClr val="tx1"/>
                </a:solidFill>
                <a:latin typeface="Verdana"/>
                <a:cs typeface="Verdana"/>
              </a:rPr>
              <a:t>attrici,</a:t>
            </a:r>
            <a:r>
              <a:rPr sz="1700" i="1" spc="-14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40">
                <a:solidFill>
                  <a:schemeClr val="tx1"/>
                </a:solidFill>
                <a:latin typeface="Verdana"/>
                <a:cs typeface="Verdana"/>
              </a:rPr>
              <a:t>attori,</a:t>
            </a:r>
            <a:r>
              <a:rPr sz="1700" i="1" spc="-13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25">
                <a:solidFill>
                  <a:schemeClr val="tx1"/>
                </a:solidFill>
                <a:latin typeface="Verdana"/>
                <a:cs typeface="Verdana"/>
              </a:rPr>
              <a:t>generici,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comparse,</a:t>
            </a:r>
            <a:r>
              <a:rPr sz="1700" i="1" spc="-12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figurazioni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e</a:t>
            </a:r>
            <a:r>
              <a:rPr sz="1700" i="1" spc="-10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figurazioni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25">
                <a:solidFill>
                  <a:schemeClr val="tx1"/>
                </a:solidFill>
                <a:latin typeface="Verdana"/>
                <a:cs typeface="Verdana"/>
              </a:rPr>
              <a:t>speciali,</a:t>
            </a:r>
            <a:r>
              <a:rPr sz="1700" i="1" spc="-10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10">
                <a:solidFill>
                  <a:schemeClr val="tx1"/>
                </a:solidFill>
                <a:latin typeface="Verdana"/>
                <a:cs typeface="Verdana"/>
              </a:rPr>
              <a:t>tirocinanti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e</a:t>
            </a:r>
            <a:r>
              <a:rPr sz="1700" i="1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personale</a:t>
            </a:r>
            <a:r>
              <a:rPr sz="1700" i="1" spc="-12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assunto</a:t>
            </a:r>
            <a:r>
              <a:rPr sz="1700" i="1" spc="-9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120">
                <a:solidFill>
                  <a:schemeClr val="tx1"/>
                </a:solidFill>
                <a:latin typeface="Verdana"/>
                <a:cs typeface="Verdana"/>
              </a:rPr>
              <a:t>a</a:t>
            </a:r>
            <a:r>
              <a:rPr sz="1700" i="1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50">
                <a:solidFill>
                  <a:schemeClr val="tx1"/>
                </a:solidFill>
                <a:latin typeface="Verdana"/>
                <a:cs typeface="Verdana"/>
              </a:rPr>
              <a:t>tempo</a:t>
            </a:r>
            <a:r>
              <a:rPr sz="1700" i="1" spc="-10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indeterminato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55">
                <a:solidFill>
                  <a:schemeClr val="tx1"/>
                </a:solidFill>
                <a:latin typeface="Verdana"/>
                <a:cs typeface="Verdana"/>
              </a:rPr>
              <a:t>dal</a:t>
            </a:r>
            <a:r>
              <a:rPr sz="1700" i="1" spc="-7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beneficiario</a:t>
            </a:r>
            <a:r>
              <a:rPr sz="1700" i="1" spc="-13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o</a:t>
            </a:r>
            <a:r>
              <a:rPr sz="1700" i="1" spc="-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100">
                <a:solidFill>
                  <a:schemeClr val="tx1"/>
                </a:solidFill>
                <a:latin typeface="Verdana"/>
                <a:cs typeface="Verdana"/>
              </a:rPr>
              <a:t>da</a:t>
            </a:r>
            <a:r>
              <a:rPr sz="1700" i="1" spc="-6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10">
                <a:solidFill>
                  <a:schemeClr val="tx1"/>
                </a:solidFill>
                <a:latin typeface="Verdana"/>
                <a:cs typeface="Verdana"/>
              </a:rPr>
              <a:t>altro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soggetto</a:t>
            </a:r>
            <a:r>
              <a:rPr sz="1700" i="1" spc="-14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della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60">
                <a:solidFill>
                  <a:schemeClr val="tx1"/>
                </a:solidFill>
                <a:latin typeface="Verdana"/>
                <a:cs typeface="Verdana"/>
              </a:rPr>
              <a:t>compagine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30">
                <a:solidFill>
                  <a:schemeClr val="tx1"/>
                </a:solidFill>
                <a:latin typeface="Verdana"/>
                <a:cs typeface="Verdana"/>
              </a:rPr>
              <a:t>produttiva;</a:t>
            </a:r>
            <a:r>
              <a:rPr sz="1700" i="1" spc="-13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per</a:t>
            </a:r>
            <a:r>
              <a:rPr sz="1700" i="1" spc="-9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tali</a:t>
            </a:r>
            <a:r>
              <a:rPr sz="1700" i="1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40">
                <a:solidFill>
                  <a:schemeClr val="tx1"/>
                </a:solidFill>
                <a:latin typeface="Verdana"/>
                <a:cs typeface="Verdana"/>
              </a:rPr>
              <a:t>figure,</a:t>
            </a:r>
            <a:r>
              <a:rPr sz="1700" i="1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45">
                <a:solidFill>
                  <a:schemeClr val="tx1"/>
                </a:solidFill>
                <a:latin typeface="Verdana"/>
                <a:cs typeface="Verdana"/>
              </a:rPr>
              <a:t>se</a:t>
            </a:r>
            <a:r>
              <a:rPr sz="1700" i="1" spc="-10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10">
                <a:solidFill>
                  <a:schemeClr val="tx1"/>
                </a:solidFill>
                <a:latin typeface="Verdana"/>
                <a:cs typeface="Verdana"/>
              </a:rPr>
              <a:t>residenti</a:t>
            </a:r>
            <a:r>
              <a:rPr sz="1700" i="1" spc="-13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in</a:t>
            </a:r>
            <a:r>
              <a:rPr sz="1700" i="1" spc="-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10">
                <a:solidFill>
                  <a:schemeClr val="tx1"/>
                </a:solidFill>
                <a:latin typeface="Verdana"/>
                <a:cs typeface="Verdana"/>
              </a:rPr>
              <a:t>Emilia-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Romagna,</a:t>
            </a:r>
            <a:r>
              <a:rPr sz="1700" i="1" spc="-8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25">
                <a:solidFill>
                  <a:schemeClr val="tx1"/>
                </a:solidFill>
                <a:latin typeface="Verdana"/>
                <a:cs typeface="Verdana"/>
              </a:rPr>
              <a:t>il</a:t>
            </a:r>
            <a:r>
              <a:rPr sz="1700" i="1" spc="-9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costo</a:t>
            </a:r>
            <a:r>
              <a:rPr sz="1700" i="1" spc="-11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lordo</a:t>
            </a:r>
            <a:r>
              <a:rPr sz="1700" i="1" spc="-9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in</a:t>
            </a:r>
            <a:r>
              <a:rPr sz="1700" i="1" spc="-8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busta</a:t>
            </a:r>
            <a:r>
              <a:rPr sz="1700" i="1" spc="-9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100">
                <a:solidFill>
                  <a:schemeClr val="tx1"/>
                </a:solidFill>
                <a:latin typeface="Verdana"/>
                <a:cs typeface="Verdana"/>
              </a:rPr>
              <a:t>paga</a:t>
            </a:r>
            <a:r>
              <a:rPr sz="1700" i="1" spc="-65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è</a:t>
            </a:r>
            <a:r>
              <a:rPr sz="1700" i="1" spc="-8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>
                <a:solidFill>
                  <a:schemeClr val="tx1"/>
                </a:solidFill>
                <a:latin typeface="Verdana"/>
                <a:cs typeface="Verdana"/>
              </a:rPr>
              <a:t>considerato</a:t>
            </a:r>
            <a:r>
              <a:rPr sz="1700" i="1" spc="-120">
                <a:solidFill>
                  <a:schemeClr val="tx1"/>
                </a:solidFill>
                <a:latin typeface="Verdana"/>
                <a:cs typeface="Verdana"/>
              </a:rPr>
              <a:t> </a:t>
            </a:r>
            <a:r>
              <a:rPr sz="1700" i="1" spc="-10" err="1">
                <a:solidFill>
                  <a:schemeClr val="tx1"/>
                </a:solidFill>
                <a:latin typeface="Verdana"/>
                <a:cs typeface="Verdana"/>
              </a:rPr>
              <a:t>ammissibile</a:t>
            </a:r>
            <a:r>
              <a:rPr sz="1800" i="1" spc="-10">
                <a:solidFill>
                  <a:schemeClr val="tx1"/>
                </a:solidFill>
                <a:latin typeface="Verdana"/>
                <a:cs typeface="Verdana"/>
              </a:rPr>
              <a:t>.)</a:t>
            </a:r>
            <a:r>
              <a:rPr sz="2000">
                <a:solidFill>
                  <a:schemeClr val="tx1"/>
                </a:solidFill>
                <a:latin typeface="Verdana"/>
                <a:cs typeface="Verdana"/>
              </a:rPr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698D5-D80E-0DF6-2DD0-AA04EB65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729BC4F-73EC-5500-9D6B-EF0E438B40FC}"/>
              </a:ext>
            </a:extLst>
          </p:cNvPr>
          <p:cNvSpPr txBox="1"/>
          <p:nvPr/>
        </p:nvSpPr>
        <p:spPr>
          <a:xfrm>
            <a:off x="0" y="758951"/>
            <a:ext cx="3443604" cy="5496376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30"/>
              </a:spcBef>
            </a:pPr>
            <a:endParaRPr sz="3600">
              <a:latin typeface="Times New Roman"/>
              <a:cs typeface="Times New Roman"/>
            </a:endParaRPr>
          </a:p>
          <a:p>
            <a:pPr marL="344170" marR="260350">
              <a:lnSpc>
                <a:spcPts val="3890"/>
              </a:lnSpc>
            </a:pPr>
            <a:r>
              <a:rPr sz="3600" spc="-10" err="1">
                <a:solidFill>
                  <a:srgbClr val="FFFFFF"/>
                </a:solidFill>
                <a:latin typeface="Verdana"/>
                <a:cs typeface="Verdana"/>
              </a:rPr>
              <a:t>spese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10" err="1">
                <a:solidFill>
                  <a:srgbClr val="FFFFFF"/>
                </a:solidFill>
                <a:latin typeface="Verdana"/>
                <a:cs typeface="Verdana"/>
              </a:rPr>
              <a:t>personale</a:t>
            </a:r>
            <a:r>
              <a:rPr sz="3600" spc="-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165">
                <a:solidFill>
                  <a:srgbClr val="FFFFFF"/>
                </a:solidFill>
                <a:latin typeface="Verdana"/>
                <a:cs typeface="Verdana"/>
              </a:rPr>
              <a:t>AMMISSIBILI</a:t>
            </a:r>
            <a:endParaRPr lang="it-IT" sz="3600" spc="-165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260350">
              <a:lnSpc>
                <a:spcPts val="3890"/>
              </a:lnSpc>
            </a:pPr>
            <a:r>
              <a:rPr lang="it-IT" sz="3600" spc="-165">
                <a:solidFill>
                  <a:srgbClr val="FFFFFF"/>
                </a:solidFill>
                <a:latin typeface="Verdana"/>
                <a:cs typeface="Verdana"/>
              </a:rPr>
              <a:t>2/2</a:t>
            </a:r>
          </a:p>
          <a:p>
            <a:pPr marL="344170" marR="260350">
              <a:lnSpc>
                <a:spcPts val="3890"/>
              </a:lnSpc>
            </a:pPr>
            <a:endParaRPr lang="it-IT" sz="3600" spc="-165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260350">
              <a:lnSpc>
                <a:spcPts val="3890"/>
              </a:lnSpc>
            </a:pPr>
            <a:endParaRPr lang="it-IT" sz="3600" spc="-165">
              <a:solidFill>
                <a:srgbClr val="FFFFFF"/>
              </a:solidFill>
              <a:latin typeface="Verdana"/>
              <a:cs typeface="Verdana"/>
            </a:endParaRPr>
          </a:p>
          <a:p>
            <a:pPr marL="344170" marR="260350">
              <a:lnSpc>
                <a:spcPts val="3890"/>
              </a:lnSpc>
            </a:pPr>
            <a:endParaRPr sz="3600">
              <a:latin typeface="Verdana"/>
              <a:cs typeface="Verdana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5AE51116-9497-D196-8EC0-9C4AEE5B91B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57378" y="6341770"/>
            <a:ext cx="5768187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t>Bandi</a:t>
            </a:r>
            <a:r>
              <a:rPr spc="-20"/>
              <a:t> </a:t>
            </a:r>
            <a:r>
              <a:t>per</a:t>
            </a:r>
            <a:r>
              <a:rPr spc="-20"/>
              <a:t> </a:t>
            </a:r>
            <a:r>
              <a:t>il </a:t>
            </a:r>
            <a:r>
              <a:rPr spc="-10"/>
              <a:t>sostegno</a:t>
            </a:r>
            <a:r>
              <a:rPr spc="5"/>
              <a:t> </a:t>
            </a:r>
            <a:r>
              <a:t>alla</a:t>
            </a:r>
            <a:r>
              <a:rPr spc="-5"/>
              <a:t> </a:t>
            </a:r>
            <a:r>
              <a:rPr spc="-10"/>
              <a:t>produzione</a:t>
            </a:r>
            <a:r>
              <a:rPr spc="-35"/>
              <a:t> </a:t>
            </a:r>
            <a:r>
              <a:t>di</a:t>
            </a:r>
            <a:r>
              <a:rPr spc="-10"/>
              <a:t> </a:t>
            </a:r>
            <a:r>
              <a:t>opere</a:t>
            </a:r>
            <a:r>
              <a:rPr spc="-15"/>
              <a:t> </a:t>
            </a:r>
            <a:r>
              <a:rPr spc="-10"/>
              <a:t>cinematografiche</a:t>
            </a:r>
            <a:r>
              <a:rPr spc="-20"/>
              <a:t> </a:t>
            </a:r>
            <a:r>
              <a:t>e</a:t>
            </a:r>
            <a:r>
              <a:rPr spc="5"/>
              <a:t> </a:t>
            </a:r>
            <a:r>
              <a:t>audiovisive -</a:t>
            </a:r>
            <a:r>
              <a:rPr spc="5"/>
              <a:t> </a:t>
            </a:r>
            <a:r>
              <a:t>Anno</a:t>
            </a:r>
            <a:r>
              <a:rPr spc="-20"/>
              <a:t> 202</a:t>
            </a:r>
            <a:r>
              <a:rPr lang="it-IT" spc="-20"/>
              <a:t>6</a:t>
            </a:r>
            <a:endParaRPr spc="-20"/>
          </a:p>
          <a:p>
            <a:pPr marL="12700">
              <a:lnSpc>
                <a:spcPct val="100000"/>
              </a:lnSpc>
            </a:pPr>
            <a:r>
              <a:t>A cura</a:t>
            </a:r>
            <a:r>
              <a:rPr spc="-10"/>
              <a:t> </a:t>
            </a:r>
            <a:r>
              <a:t>di</a:t>
            </a:r>
            <a:r>
              <a:rPr spc="-10"/>
              <a:t> Emilia-Romagna</a:t>
            </a:r>
            <a:r>
              <a:rPr spc="-20"/>
              <a:t> </a:t>
            </a:r>
            <a:r>
              <a:t>Film</a:t>
            </a:r>
            <a:r>
              <a:rPr spc="5"/>
              <a:t> </a:t>
            </a:r>
            <a:r>
              <a:rPr spc="-10"/>
              <a:t>Commission</a:t>
            </a: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D0503A2A-2DAE-5B06-B21D-A1B333CFC4BC}"/>
              </a:ext>
            </a:extLst>
          </p:cNvPr>
          <p:cNvSpPr txBox="1"/>
          <p:nvPr/>
        </p:nvSpPr>
        <p:spPr>
          <a:xfrm>
            <a:off x="9302242" y="6524650"/>
            <a:ext cx="227584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10">
                <a:latin typeface="Calibri"/>
                <a:cs typeface="Calibri"/>
                <a:hlinkClick r:id="rId2"/>
              </a:rPr>
              <a:t>filmcom@regione.emilia-romagna.it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3BFE0992-45BD-DED3-5611-56B46952902F}"/>
              </a:ext>
            </a:extLst>
          </p:cNvPr>
          <p:cNvSpPr txBox="1"/>
          <p:nvPr/>
        </p:nvSpPr>
        <p:spPr>
          <a:xfrm>
            <a:off x="3496872" y="633911"/>
            <a:ext cx="8139975" cy="3477234"/>
          </a:xfrm>
          <a:prstGeom prst="rect">
            <a:avLst/>
          </a:prstGeom>
        </p:spPr>
        <p:txBody>
          <a:bodyPr vert="horz" wrap="square" lIns="0" tIns="40005" rIns="0" bIns="0" rtlCol="0" anchor="t">
            <a:spAutoFit/>
          </a:bodyPr>
          <a:lstStyle/>
          <a:p>
            <a:pPr marL="9525" marR="524510">
              <a:lnSpc>
                <a:spcPts val="2160"/>
              </a:lnSpc>
              <a:spcBef>
                <a:spcPts val="1225"/>
              </a:spcBef>
              <a:buClr>
                <a:srgbClr val="99CA38"/>
              </a:buClr>
              <a:buSzPct val="95000"/>
              <a:tabLst>
                <a:tab pos="194945" algn="l"/>
                <a:tab pos="210820" algn="l"/>
              </a:tabLst>
            </a:pPr>
            <a:endParaRPr lang="it-IT" sz="2000">
              <a:latin typeface="Verdana"/>
              <a:cs typeface="Verdana"/>
            </a:endParaRPr>
          </a:p>
          <a:p>
            <a:pPr marL="194945" marR="524510" indent="-185420" algn="just">
              <a:lnSpc>
                <a:spcPts val="2160"/>
              </a:lnSpc>
              <a:spcBef>
                <a:spcPts val="122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r>
              <a:rPr sz="2000">
                <a:latin typeface="Verdana"/>
                <a:cs typeface="Verdana"/>
              </a:rPr>
              <a:t>per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la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tipologia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spesa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70">
                <a:latin typeface="Verdana"/>
                <a:cs typeface="Verdana"/>
              </a:rPr>
              <a:t>“</a:t>
            </a:r>
            <a:r>
              <a:rPr sz="2000" spc="-70" err="1">
                <a:latin typeface="Verdana"/>
                <a:cs typeface="Verdana"/>
              </a:rPr>
              <a:t>personale</a:t>
            </a:r>
            <a:r>
              <a:rPr sz="2000" spc="-70">
                <a:latin typeface="Verdana"/>
                <a:cs typeface="Verdana"/>
              </a:rPr>
              <a:t>”,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fa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fede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l’importo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lordo</a:t>
            </a:r>
            <a:r>
              <a:rPr sz="2000" spc="-1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indicato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25" err="1">
                <a:latin typeface="Verdana"/>
                <a:cs typeface="Verdana"/>
              </a:rPr>
              <a:t>sulla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busta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40" err="1">
                <a:latin typeface="Verdana"/>
                <a:cs typeface="Verdana"/>
              </a:rPr>
              <a:t>paga</a:t>
            </a:r>
            <a:r>
              <a:rPr sz="2000" spc="-40">
                <a:latin typeface="Verdana"/>
                <a:cs typeface="Verdana"/>
              </a:rPr>
              <a:t>,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comprensivo</a:t>
            </a:r>
            <a:r>
              <a:rPr sz="2000" spc="-2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di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 spc="-30" err="1">
                <a:latin typeface="Verdana"/>
                <a:cs typeface="Verdana"/>
              </a:rPr>
              <a:t>diaria</a:t>
            </a:r>
            <a:r>
              <a:rPr sz="2000" spc="-30">
                <a:latin typeface="Verdana"/>
                <a:cs typeface="Verdana"/>
              </a:rPr>
              <a:t>/</a:t>
            </a:r>
            <a:r>
              <a:rPr sz="2000" spc="-30" err="1">
                <a:latin typeface="Verdana"/>
                <a:cs typeface="Verdana"/>
              </a:rPr>
              <a:t>indennità</a:t>
            </a:r>
            <a:r>
              <a:rPr sz="2000" spc="-195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di </a:t>
            </a:r>
            <a:r>
              <a:rPr sz="2000" spc="-10" err="1">
                <a:latin typeface="Verdana"/>
                <a:cs typeface="Verdana"/>
              </a:rPr>
              <a:t>trasferta</a:t>
            </a:r>
            <a:r>
              <a:rPr sz="2000" spc="-10">
                <a:latin typeface="Verdana"/>
                <a:cs typeface="Verdana"/>
              </a:rPr>
              <a:t>;</a:t>
            </a:r>
          </a:p>
          <a:p>
            <a:pPr marL="194945" marR="524510" indent="-185420" algn="just">
              <a:lnSpc>
                <a:spcPts val="2160"/>
              </a:lnSpc>
              <a:spcBef>
                <a:spcPts val="122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endParaRPr lang="it-IT" sz="2000" spc="-10">
              <a:latin typeface="Verdana"/>
              <a:cs typeface="Verdana"/>
            </a:endParaRPr>
          </a:p>
          <a:p>
            <a:pPr marL="194945" marR="524510" indent="-185420" algn="just">
              <a:lnSpc>
                <a:spcPts val="2160"/>
              </a:lnSpc>
              <a:spcBef>
                <a:spcPts val="122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r>
              <a:rPr lang="it-IT" sz="2000" spc="-10">
                <a:latin typeface="Verdana"/>
                <a:cs typeface="Verdana"/>
              </a:rPr>
              <a:t>per l'ammissibilità degli oneri sociali a carico dell'impresa, la documentazione giustificativa deve </a:t>
            </a:r>
            <a:r>
              <a:rPr lang="it-IT" sz="2000" spc="-10" err="1">
                <a:latin typeface="Verdana"/>
                <a:cs typeface="Verdana"/>
              </a:rPr>
              <a:t>consetire</a:t>
            </a:r>
            <a:r>
              <a:rPr lang="it-IT" sz="2000" spc="-10">
                <a:latin typeface="Verdana"/>
                <a:cs typeface="Verdana"/>
              </a:rPr>
              <a:t> la univoca </a:t>
            </a:r>
            <a:r>
              <a:rPr lang="it-IT" sz="2000" spc="-10" err="1">
                <a:latin typeface="Verdana"/>
                <a:cs typeface="Verdana"/>
              </a:rPr>
              <a:t>ric</a:t>
            </a:r>
            <a:r>
              <a:rPr lang="en-US" sz="2000" spc="-10" err="1">
                <a:latin typeface="Verdana"/>
                <a:cs typeface="Verdana"/>
              </a:rPr>
              <a:t>onducibilità</a:t>
            </a:r>
            <a:r>
              <a:rPr lang="en-US" sz="2000" spc="-10">
                <a:latin typeface="Verdana"/>
                <a:cs typeface="Verdana"/>
              </a:rPr>
              <a:t> della </a:t>
            </a:r>
            <a:r>
              <a:rPr lang="en-US" sz="2000" spc="-10" err="1">
                <a:latin typeface="Verdana"/>
                <a:cs typeface="Verdana"/>
              </a:rPr>
              <a:t>spesa</a:t>
            </a:r>
            <a:r>
              <a:rPr lang="en-US" sz="2000" spc="-10">
                <a:latin typeface="Verdana"/>
                <a:cs typeface="Verdana"/>
              </a:rPr>
              <a:t> al </a:t>
            </a:r>
            <a:r>
              <a:rPr lang="en-US" sz="2000" spc="-10" err="1">
                <a:latin typeface="Verdana"/>
                <a:cs typeface="Verdana"/>
              </a:rPr>
              <a:t>progetto</a:t>
            </a:r>
            <a:r>
              <a:rPr lang="en-US" sz="2000" spc="-10">
                <a:latin typeface="Verdana"/>
                <a:cs typeface="Verdana"/>
              </a:rPr>
              <a:t>, da </a:t>
            </a:r>
            <a:r>
              <a:rPr lang="en-US" sz="2000" spc="-10" err="1">
                <a:latin typeface="Verdana"/>
                <a:cs typeface="Verdana"/>
              </a:rPr>
              <a:t>intendersi</a:t>
            </a:r>
            <a:r>
              <a:rPr lang="en-US" sz="2000" spc="-10">
                <a:latin typeface="Verdana"/>
                <a:cs typeface="Verdana"/>
              </a:rPr>
              <a:t> come </a:t>
            </a:r>
            <a:r>
              <a:rPr lang="en-US" sz="2000" spc="-10" err="1">
                <a:latin typeface="Verdana"/>
                <a:cs typeface="Verdana"/>
              </a:rPr>
              <a:t>nominativi</a:t>
            </a:r>
            <a:r>
              <a:rPr lang="en-US" sz="2000" spc="-10">
                <a:latin typeface="Verdana"/>
                <a:cs typeface="Verdana"/>
              </a:rPr>
              <a:t> </a:t>
            </a:r>
            <a:r>
              <a:rPr lang="en-US" sz="2000" spc="-10" err="1">
                <a:latin typeface="Verdana"/>
                <a:cs typeface="Verdana"/>
              </a:rPr>
              <a:t>dei</a:t>
            </a:r>
            <a:r>
              <a:rPr lang="en-US" sz="2000" spc="-10">
                <a:latin typeface="Verdana"/>
                <a:cs typeface="Verdana"/>
              </a:rPr>
              <a:t> </a:t>
            </a:r>
            <a:r>
              <a:rPr lang="en-US" sz="2000" spc="-10" err="1">
                <a:latin typeface="Verdana"/>
                <a:cs typeface="Verdana"/>
              </a:rPr>
              <a:t>lavoratori</a:t>
            </a:r>
            <a:r>
              <a:rPr lang="en-US" sz="2000" spc="-10">
                <a:latin typeface="Verdana"/>
                <a:cs typeface="Verdana"/>
              </a:rPr>
              <a:t> </a:t>
            </a:r>
            <a:r>
              <a:rPr lang="en-US" sz="2000" spc="-10" err="1">
                <a:latin typeface="Verdana"/>
                <a:cs typeface="Verdana"/>
              </a:rPr>
              <a:t>impiegati</a:t>
            </a:r>
            <a:r>
              <a:rPr lang="en-US" sz="2000" spc="-10">
                <a:latin typeface="Verdana"/>
                <a:cs typeface="Verdana"/>
              </a:rPr>
              <a:t> e </a:t>
            </a:r>
            <a:r>
              <a:rPr lang="en-US" sz="2000" spc="-10" err="1">
                <a:latin typeface="Verdana"/>
                <a:cs typeface="Verdana"/>
              </a:rPr>
              <a:t>periodi</a:t>
            </a:r>
            <a:r>
              <a:rPr lang="en-US" sz="2000" spc="-10">
                <a:latin typeface="Verdana"/>
                <a:cs typeface="Verdana"/>
              </a:rPr>
              <a:t> di </a:t>
            </a:r>
            <a:r>
              <a:rPr lang="en-US" sz="2000" spc="-10" err="1">
                <a:latin typeface="Verdana"/>
                <a:cs typeface="Verdana"/>
              </a:rPr>
              <a:t>lavoro</a:t>
            </a:r>
            <a:r>
              <a:rPr lang="en-US" sz="2000" spc="-10">
                <a:latin typeface="Verdana"/>
                <a:cs typeface="Verdana"/>
              </a:rPr>
              <a:t>;</a:t>
            </a:r>
            <a:endParaRPr lang="it-IT" sz="2000" spc="-10">
              <a:latin typeface="Verdana"/>
              <a:cs typeface="Verdana"/>
            </a:endParaRPr>
          </a:p>
          <a:p>
            <a:pPr marL="194945" marR="524510" indent="-185420">
              <a:lnSpc>
                <a:spcPts val="2160"/>
              </a:lnSpc>
              <a:spcBef>
                <a:spcPts val="1225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194945" algn="l"/>
                <a:tab pos="210820" algn="l"/>
              </a:tabLst>
            </a:pPr>
            <a:endParaRPr lang="en-US" sz="2000" spc="-10">
              <a:latin typeface="Verdana"/>
              <a:cs typeface="Verdana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928CAE6E-E598-A80F-6303-95E42DF7AFDC}"/>
              </a:ext>
            </a:extLst>
          </p:cNvPr>
          <p:cNvSpPr txBox="1"/>
          <p:nvPr/>
        </p:nvSpPr>
        <p:spPr>
          <a:xfrm>
            <a:off x="3502140" y="4119752"/>
            <a:ext cx="771905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1454" indent="-201295">
              <a:lnSpc>
                <a:spcPct val="100000"/>
              </a:lnSpc>
              <a:spcBef>
                <a:spcPts val="100"/>
              </a:spcBef>
              <a:buClr>
                <a:srgbClr val="99CA38"/>
              </a:buClr>
              <a:buSzPct val="95000"/>
              <a:buFont typeface="Wingdings"/>
              <a:buChar char=""/>
              <a:tabLst>
                <a:tab pos="211454" algn="l"/>
              </a:tabLst>
            </a:pPr>
            <a:r>
              <a:rPr sz="2000">
                <a:latin typeface="Verdana"/>
                <a:cs typeface="Verdana"/>
              </a:rPr>
              <a:t>compensi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per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il</a:t>
            </a:r>
            <a:r>
              <a:rPr sz="2000" spc="-95">
                <a:latin typeface="Verdana"/>
                <a:cs typeface="Verdana"/>
              </a:rPr>
              <a:t> </a:t>
            </a:r>
            <a:r>
              <a:rPr sz="2000" spc="-60">
                <a:latin typeface="Verdana"/>
                <a:cs typeface="Verdana"/>
              </a:rPr>
              <a:t>titolare,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i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soci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</a:t>
            </a:r>
            <a:r>
              <a:rPr sz="2000" spc="-10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coloro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che</a:t>
            </a:r>
            <a:r>
              <a:rPr sz="2000" spc="-10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ricoprono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cariche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7142B35D-8EA8-2306-FF60-7155F33ACBE6}"/>
              </a:ext>
            </a:extLst>
          </p:cNvPr>
          <p:cNvSpPr txBox="1"/>
          <p:nvPr/>
        </p:nvSpPr>
        <p:spPr>
          <a:xfrm>
            <a:off x="3670172" y="4445328"/>
            <a:ext cx="797305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>
                <a:latin typeface="Verdana"/>
                <a:cs typeface="Verdana"/>
              </a:rPr>
              <a:t>sociali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nell’impresa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richiedente,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50">
                <a:latin typeface="Verdana"/>
                <a:cs typeface="Verdana"/>
              </a:rPr>
              <a:t>se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residenti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Emilia-</a:t>
            </a:r>
            <a:r>
              <a:rPr sz="2000" spc="40">
                <a:latin typeface="Verdana"/>
                <a:cs typeface="Verdana"/>
              </a:rPr>
              <a:t>Romagna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2867EA1-5950-BE66-1C5B-0EB6BC3E4BBA}"/>
              </a:ext>
            </a:extLst>
          </p:cNvPr>
          <p:cNvSpPr txBox="1"/>
          <p:nvPr/>
        </p:nvSpPr>
        <p:spPr>
          <a:xfrm>
            <a:off x="3657980" y="4760225"/>
            <a:ext cx="70034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>
                <a:latin typeface="Verdana"/>
                <a:cs typeface="Verdana"/>
              </a:rPr>
              <a:t>ed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iscritti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alla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Guida</a:t>
            </a:r>
            <a:r>
              <a:rPr sz="2000" spc="-160">
                <a:latin typeface="Verdana"/>
                <a:cs typeface="Verdana"/>
              </a:rPr>
              <a:t> </a:t>
            </a:r>
            <a:r>
              <a:rPr sz="2000" spc="-35">
                <a:latin typeface="Verdana"/>
                <a:cs typeface="Verdana"/>
              </a:rPr>
              <a:t>alla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Produzione,</a:t>
            </a:r>
            <a:r>
              <a:rPr sz="2000" spc="-17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relazione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ad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una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A2C5CAAB-7CC2-90A9-99DD-DAC79095159E}"/>
              </a:ext>
            </a:extLst>
          </p:cNvPr>
          <p:cNvSpPr txBox="1"/>
          <p:nvPr/>
        </p:nvSpPr>
        <p:spPr>
          <a:xfrm>
            <a:off x="3644645" y="5086889"/>
            <a:ext cx="7887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>
                <a:latin typeface="Verdana"/>
                <a:cs typeface="Verdana"/>
              </a:rPr>
              <a:t>specifica</a:t>
            </a:r>
            <a:r>
              <a:rPr sz="2000" spc="-18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funzione</a:t>
            </a:r>
            <a:r>
              <a:rPr sz="2000" spc="-14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ed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 spc="-40">
                <a:latin typeface="Verdana"/>
                <a:cs typeface="Verdana"/>
              </a:rPr>
              <a:t>attività</a:t>
            </a:r>
            <a:r>
              <a:rPr sz="2000" spc="-12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del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20">
                <a:latin typeface="Verdana"/>
                <a:cs typeface="Verdana"/>
              </a:rPr>
              <a:t>progetto.</a:t>
            </a:r>
            <a:r>
              <a:rPr sz="2000" spc="-150">
                <a:latin typeface="Verdana"/>
                <a:cs typeface="Verdana"/>
              </a:rPr>
              <a:t> </a:t>
            </a:r>
            <a:r>
              <a:rPr sz="2000" spc="50">
                <a:latin typeface="Verdana"/>
                <a:cs typeface="Verdana"/>
              </a:rPr>
              <a:t>Per</a:t>
            </a:r>
            <a:r>
              <a:rPr sz="2000" spc="-13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questa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 spc="-10">
                <a:latin typeface="Verdana"/>
                <a:cs typeface="Verdana"/>
              </a:rPr>
              <a:t>tipologia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7F43A78E-5B84-6E84-216C-D5618EA5A895}"/>
              </a:ext>
            </a:extLst>
          </p:cNvPr>
          <p:cNvSpPr txBox="1"/>
          <p:nvPr/>
        </p:nvSpPr>
        <p:spPr>
          <a:xfrm>
            <a:off x="3657980" y="5400109"/>
            <a:ext cx="71431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>
                <a:latin typeface="Verdana"/>
                <a:cs typeface="Verdana"/>
              </a:rPr>
              <a:t>di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 spc="-30">
                <a:latin typeface="Verdana"/>
                <a:cs typeface="Verdana"/>
              </a:rPr>
              <a:t>spesa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spc="-45">
                <a:latin typeface="Verdana"/>
                <a:cs typeface="Verdana"/>
              </a:rPr>
              <a:t>fa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fede</a:t>
            </a:r>
            <a:r>
              <a:rPr sz="2000" spc="-12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l’importo</a:t>
            </a:r>
            <a:r>
              <a:rPr sz="2000" spc="-17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lordo</a:t>
            </a:r>
            <a:r>
              <a:rPr sz="2000" spc="-155">
                <a:latin typeface="Verdana"/>
                <a:cs typeface="Verdana"/>
              </a:rPr>
              <a:t> </a:t>
            </a:r>
            <a:r>
              <a:rPr sz="2000">
                <a:latin typeface="Verdana"/>
                <a:cs typeface="Verdana"/>
              </a:rPr>
              <a:t>indicato</a:t>
            </a:r>
            <a:r>
              <a:rPr sz="2000" spc="-130">
                <a:latin typeface="Verdana"/>
                <a:cs typeface="Verdana"/>
              </a:rPr>
              <a:t> </a:t>
            </a:r>
            <a:r>
              <a:rPr sz="2000" spc="-25">
                <a:latin typeface="Verdana"/>
                <a:cs typeface="Verdana"/>
              </a:rPr>
              <a:t>sulla</a:t>
            </a:r>
            <a:r>
              <a:rPr sz="2000" spc="-165">
                <a:latin typeface="Verdana"/>
                <a:cs typeface="Verdana"/>
              </a:rPr>
              <a:t> </a:t>
            </a:r>
            <a:r>
              <a:rPr sz="2000" err="1">
                <a:latin typeface="Verdana"/>
                <a:cs typeface="Verdana"/>
              </a:rPr>
              <a:t>busta</a:t>
            </a:r>
            <a:r>
              <a:rPr sz="2000" spc="-140">
                <a:latin typeface="Verdana"/>
                <a:cs typeface="Verdana"/>
              </a:rPr>
              <a:t> </a:t>
            </a:r>
            <a:r>
              <a:rPr sz="2000" spc="-10" err="1">
                <a:latin typeface="Verdana"/>
                <a:cs typeface="Verdana"/>
              </a:rPr>
              <a:t>paga</a:t>
            </a:r>
            <a:r>
              <a:rPr sz="2000" spc="-10">
                <a:latin typeface="Verdana"/>
                <a:cs typeface="Verdana"/>
              </a:rPr>
              <a:t>.</a:t>
            </a:r>
            <a:endParaRPr sz="200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35376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A33187D02F4864BA0F8621237CCC742" ma:contentTypeVersion="13" ma:contentTypeDescription="Creare un nuovo documento." ma:contentTypeScope="" ma:versionID="2abf1c62291b117ebabcfb64e17bb2a5">
  <xsd:schema xmlns:xsd="http://www.w3.org/2001/XMLSchema" xmlns:xs="http://www.w3.org/2001/XMLSchema" xmlns:p="http://schemas.microsoft.com/office/2006/metadata/properties" xmlns:ns2="727afc5a-bb43-47f8-8102-309da03290fa" xmlns:ns3="2ff98c34-caed-46b9-879b-d9d92ca5f502" targetNamespace="http://schemas.microsoft.com/office/2006/metadata/properties" ma:root="true" ma:fieldsID="c5335d69cb33a4f833bf75701fe6c5b9" ns2:_="" ns3:_="">
    <xsd:import namespace="727afc5a-bb43-47f8-8102-309da03290fa"/>
    <xsd:import namespace="2ff98c34-caed-46b9-879b-d9d92ca5f5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7afc5a-bb43-47f8-8102-309da03290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Tag immagine" ma:readOnly="false" ma:fieldId="{5cf76f15-5ced-4ddc-b409-7134ff3c332f}" ma:taxonomyMulti="true" ma:sspId="4468606d-3e0e-4e7b-a815-ae4d792ab8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f98c34-caed-46b9-879b-d9d92ca5f50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0a87b4f-881d-4d0b-909c-d42ce3e85d00}" ma:internalName="TaxCatchAll" ma:showField="CatchAllData" ma:web="2ff98c34-caed-46b9-879b-d9d92ca5f5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7afc5a-bb43-47f8-8102-309da03290fa">
      <Terms xmlns="http://schemas.microsoft.com/office/infopath/2007/PartnerControls"/>
    </lcf76f155ced4ddcb4097134ff3c332f>
    <TaxCatchAll xmlns="2ff98c34-caed-46b9-879b-d9d92ca5f502" xsi:nil="true"/>
  </documentManagement>
</p:properties>
</file>

<file path=customXml/itemProps1.xml><?xml version="1.0" encoding="utf-8"?>
<ds:datastoreItem xmlns:ds="http://schemas.openxmlformats.org/officeDocument/2006/customXml" ds:itemID="{45C7E12F-0B1D-4832-91DA-8E3FC1998F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A7C6EB6-D68C-4E06-B275-F735743EA12C}">
  <ds:schemaRefs>
    <ds:schemaRef ds:uri="2ff98c34-caed-46b9-879b-d9d92ca5f502"/>
    <ds:schemaRef ds:uri="727afc5a-bb43-47f8-8102-309da03290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1ECDBAA-0627-4ACB-BEDD-A0847131D645}">
  <ds:schemaRefs>
    <ds:schemaRef ds:uri="2ff98c34-caed-46b9-879b-d9d92ca5f502"/>
    <ds:schemaRef ds:uri="727afc5a-bb43-47f8-8102-309da03290fa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5649</Words>
  <Application>Microsoft Office PowerPoint</Application>
  <PresentationFormat>Widescreen</PresentationFormat>
  <Paragraphs>702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5" baseType="lpstr">
      <vt:lpstr>Arial</vt:lpstr>
      <vt:lpstr>Arial MT</vt:lpstr>
      <vt:lpstr>Calibri</vt:lpstr>
      <vt:lpstr>Corbel</vt:lpstr>
      <vt:lpstr>Times New Roman</vt:lpstr>
      <vt:lpstr>Verdana</vt:lpstr>
      <vt:lpstr>Wingdings</vt:lpstr>
      <vt:lpstr>Office Theme</vt:lpstr>
      <vt:lpstr>Bando per il sostegno alla produzione di opere cinematografiche e audiovisive realizzate da</vt:lpstr>
      <vt:lpstr>ITER e PROCEDURE</vt:lpstr>
      <vt:lpstr>ITER &amp; PROCEDURE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Tutte le voci a seguire se (e solo se) il fornitore o il professionista o l’impresa di servizi ha residenza fiscale in Emilia-Romagna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🞄 SEZIONE A: punteggio minimo 80 punti</vt:lpstr>
      <vt:lpstr>Presentazione standard di PowerPoint</vt:lpstr>
      <vt:lpstr>Presentazione standard di PowerPoint</vt:lpstr>
      <vt:lpstr>Presentazione standard di PowerPoint</vt:lpstr>
      <vt:lpstr>impegnati a promuovere l’utilizzo del protocollo Green Film.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filmcom@regione.emilia-romagna.it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Bandi Cinema 2022 L.R. 20/2014</dc:title>
  <dc:creator>Leonardi Elisabetta</dc:creator>
  <cp:lastModifiedBy>Commissari Annalisa</cp:lastModifiedBy>
  <cp:revision>90</cp:revision>
  <cp:lastPrinted>2026-01-15T13:41:21Z</cp:lastPrinted>
  <dcterms:created xsi:type="dcterms:W3CDTF">2025-12-22T10:25:19Z</dcterms:created>
  <dcterms:modified xsi:type="dcterms:W3CDTF">2026-01-15T14:17:15Z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2025-02-04T00:00:00Z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2025-12-22T00:00:00Z</vt:filetime>
  </property>
  <property fmtid="{D5CDD505-2E9C-101B-9397-08002B2CF9AE}" pid="5" name="Producer">
    <vt:lpwstr>Microsoft® PowerPoint® per Microsoft 365</vt:lpwstr>
  </property>
  <property fmtid="{D5CDD505-2E9C-101B-9397-08002B2CF9AE}" pid="6" name="ContentTypeId">
    <vt:lpwstr>0x0101000A33187D02F4864BA0F8621237CCC742</vt:lpwstr>
  </property>
  <property fmtid="{D5CDD505-2E9C-101B-9397-08002B2CF9AE}" pid="7" name="MediaServiceImageTags">
    <vt:lpwstr/>
  </property>
</Properties>
</file>